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63" r:id="rId2"/>
    <p:sldId id="257" r:id="rId3"/>
    <p:sldId id="264" r:id="rId4"/>
    <p:sldId id="268" r:id="rId5"/>
    <p:sldId id="266" r:id="rId6"/>
    <p:sldId id="267" r:id="rId7"/>
    <p:sldId id="270" r:id="rId8"/>
    <p:sldId id="272" r:id="rId9"/>
    <p:sldId id="271" r:id="rId10"/>
    <p:sldId id="269" r:id="rId11"/>
  </p:sldIdLst>
  <p:sldSz cx="9144000" cy="6858000" type="screen4x3"/>
  <p:notesSz cx="6735763" cy="9866313"/>
  <p:embeddedFontLst>
    <p:embeddedFont>
      <p:font typeface="Bradley Hand ITC" panose="03070402050302030203" pitchFamily="66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yala" panose="02000504070300020003" pitchFamily="2" charset="0"/>
      <p:regular r:id="rId18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329">
          <p15:clr>
            <a:srgbClr val="A4A3A4"/>
          </p15:clr>
        </p15:guide>
        <p15:guide id="3" orient="horz" pos="3857" userDrawn="1">
          <p15:clr>
            <a:srgbClr val="A4A3A4"/>
          </p15:clr>
        </p15:guide>
        <p15:guide id="5" pos="5448" userDrawn="1">
          <p15:clr>
            <a:srgbClr val="A4A3A4"/>
          </p15:clr>
        </p15:guide>
        <p15:guide id="6" orient="horz" pos="3437" userDrawn="1">
          <p15:clr>
            <a:srgbClr val="A4A3A4"/>
          </p15:clr>
        </p15:guide>
        <p15:guide id="7" orient="horz" pos="32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8" autoAdjust="0"/>
    <p:restoredTop sz="94660"/>
  </p:normalViewPr>
  <p:slideViewPr>
    <p:cSldViewPr showGuides="1">
      <p:cViewPr varScale="1">
        <p:scale>
          <a:sx n="85" d="100"/>
          <a:sy n="85" d="100"/>
        </p:scale>
        <p:origin x="1350" y="84"/>
      </p:cViewPr>
      <p:guideLst>
        <p:guide orient="horz" pos="4156"/>
        <p:guide pos="329"/>
        <p:guide orient="horz" pos="3857"/>
        <p:guide pos="5448"/>
        <p:guide orient="horz" pos="3437"/>
        <p:guide orient="horz" pos="325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A38D8-DE1A-471D-97E6-1A0EA351B4BE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055EC-94EE-4157-B555-6F2A5F2FE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10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98E56-76B2-6B4A-A5A0-CD5C2EA7A07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49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2287" y="1152000"/>
            <a:ext cx="8082000" cy="4860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277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22287" y="647999"/>
            <a:ext cx="8082000" cy="53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Objekt</a:t>
            </a:r>
          </a:p>
        </p:txBody>
      </p:sp>
    </p:spTree>
    <p:extLst>
      <p:ext uri="{BB962C8B-B14F-4D97-AF65-F5344CB8AC3E}">
        <p14:creationId xmlns:p14="http://schemas.microsoft.com/office/powerpoint/2010/main" val="395388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2287" y="1691999"/>
            <a:ext cx="8082000" cy="4320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2"/>
          <p:cNvSpPr>
            <a:spLocks noGrp="1"/>
          </p:cNvSpPr>
          <p:nvPr>
            <p:ph type="body" idx="13"/>
          </p:nvPr>
        </p:nvSpPr>
        <p:spPr>
          <a:xfrm>
            <a:off x="521549" y="1152000"/>
            <a:ext cx="8082000" cy="50381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101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tel,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22000" y="1152000"/>
            <a:ext cx="3888000" cy="486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6000" y="1152000"/>
            <a:ext cx="3888000" cy="486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003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22000" y="1692000"/>
            <a:ext cx="3888000" cy="432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6000" y="1152000"/>
            <a:ext cx="3888000" cy="50381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6000" y="1692000"/>
            <a:ext cx="3888000" cy="432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2"/>
          <p:cNvSpPr>
            <a:spLocks noGrp="1"/>
          </p:cNvSpPr>
          <p:nvPr>
            <p:ph type="body" idx="13"/>
          </p:nvPr>
        </p:nvSpPr>
        <p:spPr>
          <a:xfrm>
            <a:off x="521550" y="1152000"/>
            <a:ext cx="3888000" cy="50381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9326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22000" y="1152000"/>
            <a:ext cx="3888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6000" y="1152000"/>
            <a:ext cx="3888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522287" y="3996000"/>
            <a:ext cx="8082000" cy="2016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091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22000" y="1152000"/>
            <a:ext cx="2556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48000" y="1152000"/>
            <a:ext cx="2556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522287" y="3996000"/>
            <a:ext cx="8082000" cy="2016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3"/>
          <p:cNvSpPr>
            <a:spLocks noGrp="1"/>
          </p:cNvSpPr>
          <p:nvPr>
            <p:ph sz="half" idx="14"/>
          </p:nvPr>
        </p:nvSpPr>
        <p:spPr>
          <a:xfrm>
            <a:off x="3285000" y="1152000"/>
            <a:ext cx="2556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400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sor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22287" y="1260000"/>
            <a:ext cx="8082000" cy="475252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Objekt</a:t>
            </a:r>
          </a:p>
        </p:txBody>
      </p:sp>
    </p:spTree>
    <p:extLst>
      <p:ext uri="{BB962C8B-B14F-4D97-AF65-F5344CB8AC3E}">
        <p14:creationId xmlns:p14="http://schemas.microsoft.com/office/powerpoint/2010/main" val="420846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sor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22287" y="647999"/>
            <a:ext cx="8082000" cy="5364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Objekt</a:t>
            </a:r>
          </a:p>
        </p:txBody>
      </p:sp>
    </p:spTree>
    <p:extLst>
      <p:ext uri="{BB962C8B-B14F-4D97-AF65-F5344CB8AC3E}">
        <p14:creationId xmlns:p14="http://schemas.microsoft.com/office/powerpoint/2010/main" val="4287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22287" y="1260000"/>
            <a:ext cx="8082000" cy="47525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Objekt</a:t>
            </a:r>
          </a:p>
        </p:txBody>
      </p:sp>
    </p:spTree>
    <p:extLst>
      <p:ext uri="{BB962C8B-B14F-4D97-AF65-F5344CB8AC3E}">
        <p14:creationId xmlns:p14="http://schemas.microsoft.com/office/powerpoint/2010/main" val="122834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22287" y="1152000"/>
            <a:ext cx="8082000" cy="486000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3080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2" r:id="rId3"/>
    <p:sldLayoutId id="2147483653" r:id="rId4"/>
    <p:sldLayoutId id="2147483661" r:id="rId5"/>
    <p:sldLayoutId id="2147483662" r:id="rId6"/>
    <p:sldLayoutId id="2147483654" r:id="rId7"/>
    <p:sldLayoutId id="2147483663" r:id="rId8"/>
    <p:sldLayoutId id="2147483664" r:id="rId9"/>
    <p:sldLayoutId id="214748366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035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‐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52413" algn="l" defTabSz="914400" rtl="0" eaLnBrk="1" latinLnBrk="0" hangingPunct="1">
        <a:spcBef>
          <a:spcPct val="20000"/>
        </a:spcBef>
        <a:buFont typeface="Calibri" panose="020F0502020204030204" pitchFamily="34" charset="0"/>
        <a:buChar char="▪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‐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‐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nnvernforeningen.no/brannsikk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146" y="404664"/>
            <a:ext cx="8497079" cy="5206147"/>
          </a:xfrm>
          <a:prstGeom prst="rect">
            <a:avLst/>
          </a:prstGeom>
        </p:spPr>
      </p:pic>
      <p:sp>
        <p:nvSpPr>
          <p:cNvPr id="15" name="Tittel 1"/>
          <p:cNvSpPr txBox="1">
            <a:spLocks/>
          </p:cNvSpPr>
          <p:nvPr/>
        </p:nvSpPr>
        <p:spPr>
          <a:xfrm>
            <a:off x="395536" y="1445038"/>
            <a:ext cx="3600400" cy="1872208"/>
          </a:xfrm>
          <a:prstGeom prst="rect">
            <a:avLst/>
          </a:prstGeom>
        </p:spPr>
        <p:txBody>
          <a:bodyPr rIns="0"/>
          <a:lstStyle>
            <a:lvl1pPr algn="r" defTabSz="9144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err="1">
                <a:solidFill>
                  <a:schemeClr val="tx1"/>
                </a:solidFill>
              </a:rPr>
              <a:t>በቤት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ውስጥ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የእሳት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አደጋ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መከላከያ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" y="5646960"/>
            <a:ext cx="2340000" cy="609374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6444208" y="5877272"/>
            <a:ext cx="23344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700" dirty="0"/>
              <a:t>brannvernforeningen.no</a:t>
            </a:r>
          </a:p>
        </p:txBody>
      </p:sp>
      <p:sp>
        <p:nvSpPr>
          <p:cNvPr id="6" name="TekstSylinder 1"/>
          <p:cNvSpPr txBox="1"/>
          <p:nvPr/>
        </p:nvSpPr>
        <p:spPr>
          <a:xfrm>
            <a:off x="6203092" y="-6430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000" dirty="0"/>
              <a:t>AMHARISK</a:t>
            </a:r>
          </a:p>
        </p:txBody>
      </p:sp>
    </p:spTree>
    <p:extLst>
      <p:ext uri="{BB962C8B-B14F-4D97-AF65-F5344CB8AC3E}">
        <p14:creationId xmlns:p14="http://schemas.microsoft.com/office/powerpoint/2010/main" val="118001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49441"/>
            <a:ext cx="2340000" cy="609374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22206" y="5677535"/>
            <a:ext cx="8614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  </a:t>
            </a:r>
            <a:r>
              <a:rPr lang="en-GB" sz="1400" dirty="0" err="1"/>
              <a:t>ይህ</a:t>
            </a:r>
            <a:r>
              <a:rPr lang="en-GB" sz="1400" dirty="0"/>
              <a:t> </a:t>
            </a:r>
            <a:r>
              <a:rPr lang="en-GB" sz="1400" dirty="0" err="1"/>
              <a:t>ብሮሸር</a:t>
            </a:r>
            <a:r>
              <a:rPr lang="en-GB" sz="1400" dirty="0"/>
              <a:t> ከ30 </a:t>
            </a:r>
            <a:r>
              <a:rPr lang="en-GB" sz="1400" dirty="0" err="1"/>
              <a:t>በላይ</a:t>
            </a:r>
            <a:r>
              <a:rPr lang="en-GB" sz="1400" dirty="0"/>
              <a:t> </a:t>
            </a:r>
            <a:r>
              <a:rPr lang="en-GB" sz="1400" dirty="0" err="1"/>
              <a:t>የተለያዩ</a:t>
            </a:r>
            <a:r>
              <a:rPr lang="en-GB" sz="1400" dirty="0"/>
              <a:t>   </a:t>
            </a:r>
            <a:r>
              <a:rPr lang="en-GB" sz="1400" dirty="0" err="1"/>
              <a:t>ቃንቃዎች</a:t>
            </a:r>
            <a:r>
              <a:rPr lang="en-GB" sz="1400" dirty="0"/>
              <a:t> </a:t>
            </a:r>
            <a:r>
              <a:rPr lang="en-GB" sz="1400" dirty="0" err="1"/>
              <a:t>በኖርወጂያን</a:t>
            </a:r>
            <a:r>
              <a:rPr lang="en-GB" sz="1400" dirty="0"/>
              <a:t> </a:t>
            </a:r>
            <a:r>
              <a:rPr lang="en-GB" sz="1400" dirty="0" err="1"/>
              <a:t>የእሳት</a:t>
            </a:r>
            <a:r>
              <a:rPr lang="en-GB" sz="1400" dirty="0"/>
              <a:t> </a:t>
            </a:r>
            <a:r>
              <a:rPr lang="en-GB" sz="1400" dirty="0" err="1"/>
              <a:t>መከላከል</a:t>
            </a:r>
            <a:r>
              <a:rPr lang="en-GB" sz="1400" dirty="0"/>
              <a:t> </a:t>
            </a:r>
            <a:r>
              <a:rPr lang="en-GB" sz="1400" dirty="0" err="1"/>
              <a:t>ማህበር</a:t>
            </a:r>
            <a:r>
              <a:rPr lang="en-GB" sz="1400" dirty="0"/>
              <a:t> </a:t>
            </a:r>
            <a:r>
              <a:rPr lang="en-GB" sz="1400" dirty="0" err="1"/>
              <a:t>ድህረ</a:t>
            </a:r>
            <a:r>
              <a:rPr lang="en-GB" sz="1400" dirty="0"/>
              <a:t> </a:t>
            </a:r>
            <a:r>
              <a:rPr lang="en-GB" sz="1400" dirty="0" err="1"/>
              <a:t>ገጽwebsite</a:t>
            </a:r>
            <a:r>
              <a:rPr lang="en-GB" sz="1400" dirty="0"/>
              <a:t>: </a:t>
            </a:r>
            <a:r>
              <a:rPr lang="en-GB" sz="1400" dirty="0">
                <a:hlinkClick r:id="rId3"/>
              </a:rPr>
              <a:t>www.brannvernforeningen.no/brannsikker</a:t>
            </a:r>
            <a:r>
              <a:rPr lang="en-GB" sz="1400" dirty="0"/>
              <a:t> </a:t>
            </a:r>
            <a:r>
              <a:rPr lang="en-GB" sz="1400" dirty="0" err="1"/>
              <a:t>ይቀመጠል</a:t>
            </a:r>
            <a:r>
              <a:rPr lang="en-GB" sz="1400" dirty="0"/>
              <a:t>፡፡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2293" y="2780928"/>
            <a:ext cx="746401" cy="746401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79" y="2917723"/>
            <a:ext cx="2294517" cy="4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060848"/>
            <a:ext cx="1987380" cy="134962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288" y="1371229"/>
            <a:ext cx="1987380" cy="1774118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የግዴታ</a:t>
            </a:r>
            <a:r>
              <a:rPr lang="en-GB" sz="3200" dirty="0"/>
              <a:t> </a:t>
            </a:r>
            <a:r>
              <a:rPr lang="en-GB" sz="3200" dirty="0" err="1"/>
              <a:t>የጭስ</a:t>
            </a:r>
            <a:r>
              <a:rPr lang="en-GB" sz="3200" dirty="0"/>
              <a:t> </a:t>
            </a:r>
            <a:r>
              <a:rPr lang="en-GB" sz="3200" dirty="0" err="1"/>
              <a:t>ምልክቶች</a:t>
            </a:r>
            <a:endParaRPr lang="en-GB" sz="32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5364088" y="3652644"/>
            <a:ext cx="3356620" cy="1656184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GB" sz="1600" dirty="0" err="1"/>
              <a:t>ሁሉም</a:t>
            </a:r>
            <a:r>
              <a:rPr lang="en-GB" sz="1600" dirty="0"/>
              <a:t> </a:t>
            </a:r>
            <a:r>
              <a:rPr lang="en-GB" sz="1600" dirty="0" err="1"/>
              <a:t>ቤት</a:t>
            </a:r>
            <a:r>
              <a:rPr lang="en-GB" sz="1600" dirty="0"/>
              <a:t> </a:t>
            </a:r>
            <a:r>
              <a:rPr lang="en-GB" sz="1600" dirty="0" err="1"/>
              <a:t>ቢያንስ</a:t>
            </a:r>
            <a:r>
              <a:rPr lang="en-GB" sz="1600" dirty="0"/>
              <a:t> </a:t>
            </a:r>
            <a:r>
              <a:rPr lang="en-GB" sz="1600" dirty="0" err="1"/>
              <a:t>በእያንዳንዳንዱ</a:t>
            </a:r>
            <a:r>
              <a:rPr lang="en-GB" sz="1600" dirty="0"/>
              <a:t> </a:t>
            </a:r>
            <a:r>
              <a:rPr lang="en-GB" sz="1600" dirty="0" err="1"/>
              <a:t>ክፍል</a:t>
            </a:r>
            <a:r>
              <a:rPr lang="en-GB" sz="1600" dirty="0"/>
              <a:t> </a:t>
            </a:r>
            <a:r>
              <a:rPr lang="en-GB" sz="1600" dirty="0" err="1"/>
              <a:t>አንድ</a:t>
            </a:r>
            <a:r>
              <a:rPr lang="en-GB" sz="1600" dirty="0"/>
              <a:t> </a:t>
            </a:r>
            <a:r>
              <a:rPr lang="en-GB" sz="1600" dirty="0" err="1"/>
              <a:t>የጭስ</a:t>
            </a:r>
            <a:r>
              <a:rPr lang="en-GB" sz="1600" dirty="0"/>
              <a:t> </a:t>
            </a:r>
            <a:r>
              <a:rPr lang="en-GB" sz="1600" dirty="0" err="1"/>
              <a:t>ምልክትሊኖራቸው</a:t>
            </a:r>
            <a:r>
              <a:rPr lang="en-GB" sz="1600" dirty="0"/>
              <a:t> </a:t>
            </a:r>
            <a:r>
              <a:rPr lang="en-GB" sz="1600" dirty="0" err="1"/>
              <a:t>ይገባል</a:t>
            </a:r>
            <a:r>
              <a:rPr lang="en-GB" sz="1600" dirty="0"/>
              <a:t>፡፡ </a:t>
            </a:r>
            <a:r>
              <a:rPr lang="en-GB" sz="1600" dirty="0" err="1"/>
              <a:t>የጭስ</a:t>
            </a:r>
            <a:r>
              <a:rPr lang="en-GB" sz="1600" dirty="0"/>
              <a:t> </a:t>
            </a:r>
            <a:r>
              <a:rPr lang="en-GB" sz="1600" dirty="0" err="1"/>
              <a:t>ማውጫ</a:t>
            </a:r>
            <a:r>
              <a:rPr lang="en-GB" sz="1600" dirty="0"/>
              <a:t> </a:t>
            </a:r>
            <a:r>
              <a:rPr lang="en-GB" sz="1600" dirty="0" err="1"/>
              <a:t>ምልክቶቹ</a:t>
            </a:r>
            <a:r>
              <a:rPr lang="en-GB" sz="1600" dirty="0"/>
              <a:t> </a:t>
            </a:r>
            <a:r>
              <a:rPr lang="en-GB" sz="1600" dirty="0" err="1"/>
              <a:t>እሳት</a:t>
            </a:r>
            <a:r>
              <a:rPr lang="en-GB" sz="1600" dirty="0"/>
              <a:t> </a:t>
            </a:r>
            <a:r>
              <a:rPr lang="en-GB" sz="1600" dirty="0" err="1"/>
              <a:t>በሚያጋጥምበት</a:t>
            </a:r>
            <a:r>
              <a:rPr lang="en-GB" sz="1600" dirty="0"/>
              <a:t> </a:t>
            </a:r>
            <a:r>
              <a:rPr lang="en-GB" sz="1600" dirty="0" err="1"/>
              <a:t>ወቅት</a:t>
            </a:r>
            <a:r>
              <a:rPr lang="en-GB" sz="1600" dirty="0"/>
              <a:t> </a:t>
            </a:r>
            <a:r>
              <a:rPr lang="en-GB" sz="1600" dirty="0" err="1"/>
              <a:t>ቅድመ</a:t>
            </a:r>
            <a:r>
              <a:rPr lang="en-GB" sz="1600" dirty="0"/>
              <a:t> </a:t>
            </a:r>
            <a:r>
              <a:rPr lang="en-GB" sz="1600" dirty="0" err="1"/>
              <a:t>ማስጠንቀቅያ</a:t>
            </a:r>
            <a:r>
              <a:rPr lang="en-GB" sz="1600" dirty="0"/>
              <a:t> </a:t>
            </a:r>
            <a:r>
              <a:rPr lang="en-GB" sz="1600" dirty="0" err="1"/>
              <a:t>የየሰጣሉ</a:t>
            </a:r>
            <a:r>
              <a:rPr lang="en-GB" sz="1600" dirty="0"/>
              <a:t>፡፡ </a:t>
            </a:r>
            <a:r>
              <a:rPr lang="en-GB" sz="1600" dirty="0" err="1"/>
              <a:t>ማንቅያዎቹ</a:t>
            </a:r>
            <a:r>
              <a:rPr lang="en-GB" sz="1600" dirty="0"/>
              <a:t> </a:t>
            </a:r>
            <a:r>
              <a:rPr lang="en-GB" sz="1600" dirty="0" err="1"/>
              <a:t>በሮች</a:t>
            </a:r>
            <a:r>
              <a:rPr lang="en-GB" sz="1600" dirty="0"/>
              <a:t> </a:t>
            </a:r>
            <a:r>
              <a:rPr lang="en-GB" sz="1600" dirty="0" err="1"/>
              <a:t>በተዘገቡት</a:t>
            </a:r>
            <a:r>
              <a:rPr lang="en-GB" sz="1600" dirty="0"/>
              <a:t> </a:t>
            </a:r>
            <a:r>
              <a:rPr lang="en-GB" sz="1600" dirty="0" err="1"/>
              <a:t>ወቅት</a:t>
            </a:r>
            <a:r>
              <a:rPr lang="en-GB" sz="1600" dirty="0"/>
              <a:t> </a:t>
            </a:r>
            <a:r>
              <a:rPr lang="en-GB" sz="1600" dirty="0" err="1"/>
              <a:t>ከውስጥ</a:t>
            </a:r>
            <a:r>
              <a:rPr lang="en-GB" sz="1600" dirty="0"/>
              <a:t> </a:t>
            </a:r>
            <a:r>
              <a:rPr lang="en-GB" sz="1600" dirty="0" err="1"/>
              <a:t>ሆነው</a:t>
            </a:r>
            <a:r>
              <a:rPr lang="en-GB" sz="1600" dirty="0"/>
              <a:t> </a:t>
            </a:r>
            <a:r>
              <a:rPr lang="en-GB" sz="1600" dirty="0" err="1"/>
              <a:t>መስማት</a:t>
            </a:r>
            <a:r>
              <a:rPr lang="en-GB" sz="1600" dirty="0"/>
              <a:t> </a:t>
            </a:r>
            <a:r>
              <a:rPr lang="en-GB" sz="1600" dirty="0" err="1"/>
              <a:t>መቻል</a:t>
            </a:r>
            <a:r>
              <a:rPr lang="en-GB" sz="1600" dirty="0"/>
              <a:t> </a:t>
            </a:r>
            <a:r>
              <a:rPr lang="en-GB" sz="1600" dirty="0" err="1"/>
              <a:t>አለብዎት</a:t>
            </a:r>
            <a:r>
              <a:rPr lang="en-GB" sz="1600" dirty="0"/>
              <a:t>፡፡ </a:t>
            </a:r>
            <a:r>
              <a:rPr lang="en-GB" sz="1600" dirty="0" err="1"/>
              <a:t>ባትሪዎቹ</a:t>
            </a:r>
            <a:r>
              <a:rPr lang="en-GB" sz="1600" dirty="0"/>
              <a:t> </a:t>
            </a:r>
            <a:r>
              <a:rPr lang="en-GB" sz="1600" dirty="0" err="1"/>
              <a:t>በዓመት</a:t>
            </a:r>
            <a:r>
              <a:rPr lang="en-GB" sz="1600" dirty="0"/>
              <a:t> </a:t>
            </a:r>
            <a:r>
              <a:rPr lang="en-GB" sz="1600" dirty="0" err="1"/>
              <a:t>አንድ</a:t>
            </a:r>
            <a:r>
              <a:rPr lang="en-GB" sz="1600" dirty="0"/>
              <a:t> </a:t>
            </a:r>
            <a:r>
              <a:rPr lang="en-GB" sz="1600" dirty="0" err="1"/>
              <a:t>ጊዜ</a:t>
            </a:r>
            <a:r>
              <a:rPr lang="en-GB" sz="1600" dirty="0"/>
              <a:t> </a:t>
            </a:r>
            <a:r>
              <a:rPr lang="en-GB" sz="1600" dirty="0" err="1"/>
              <a:t>ይቀየራሉ</a:t>
            </a:r>
            <a:r>
              <a:rPr lang="en-GB" sz="1600" dirty="0"/>
              <a:t>፡፡ </a:t>
            </a:r>
            <a:r>
              <a:rPr lang="en-GB" sz="1600" dirty="0" err="1"/>
              <a:t>የሙከራ</a:t>
            </a:r>
            <a:r>
              <a:rPr lang="en-GB" sz="1600" dirty="0"/>
              <a:t> </a:t>
            </a:r>
            <a:r>
              <a:rPr lang="en-GB" sz="1600" dirty="0" err="1"/>
              <a:t>በተንን</a:t>
            </a:r>
            <a:r>
              <a:rPr lang="en-GB" sz="1600" dirty="0"/>
              <a:t> </a:t>
            </a:r>
            <a:r>
              <a:rPr lang="en-GB" sz="1600" dirty="0" err="1"/>
              <a:t>በመጫን</a:t>
            </a:r>
            <a:r>
              <a:rPr lang="en-GB" sz="1600" dirty="0"/>
              <a:t> </a:t>
            </a:r>
            <a:r>
              <a:rPr lang="en-GB" sz="1600" dirty="0" err="1"/>
              <a:t>ማንቅየዎቹን</a:t>
            </a:r>
            <a:r>
              <a:rPr lang="en-GB" sz="1600" dirty="0"/>
              <a:t> </a:t>
            </a:r>
            <a:r>
              <a:rPr lang="en-GB" sz="1600" dirty="0" err="1"/>
              <a:t>በየወቅቱ</a:t>
            </a:r>
            <a:r>
              <a:rPr lang="en-GB" sz="1600" dirty="0"/>
              <a:t> </a:t>
            </a:r>
            <a:r>
              <a:rPr lang="en-GB" sz="1600" dirty="0" err="1"/>
              <a:t>ይሞክሩ</a:t>
            </a:r>
            <a:r>
              <a:rPr lang="en-GB" sz="1600" dirty="0"/>
              <a:t>፡፡ 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360506"/>
            <a:ext cx="1969252" cy="142881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690133"/>
            <a:ext cx="1969252" cy="176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5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dirty="0" err="1"/>
              <a:t>የግድታ</a:t>
            </a:r>
            <a:r>
              <a:rPr lang="en-GB" dirty="0"/>
              <a:t> </a:t>
            </a:r>
            <a:r>
              <a:rPr lang="en-GB" dirty="0" err="1"/>
              <a:t>የእሳት</a:t>
            </a:r>
            <a:r>
              <a:rPr lang="en-GB" dirty="0"/>
              <a:t> </a:t>
            </a:r>
            <a:r>
              <a:rPr lang="en-GB" dirty="0" err="1"/>
              <a:t>ማጥፍያ</a:t>
            </a:r>
            <a:r>
              <a:rPr lang="en-GB" dirty="0"/>
              <a:t> </a:t>
            </a:r>
            <a:r>
              <a:rPr lang="en-GB" dirty="0" err="1"/>
              <a:t>መሳርያ</a:t>
            </a:r>
            <a:r>
              <a:rPr lang="en-GB" dirty="0"/>
              <a:t> 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2771800" y="3917816"/>
            <a:ext cx="6264696" cy="16828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600" dirty="0"/>
              <a:t> </a:t>
            </a:r>
            <a:r>
              <a:rPr lang="en-GB" sz="1600" dirty="0" err="1"/>
              <a:t>እያንዳንዱ</a:t>
            </a:r>
            <a:r>
              <a:rPr lang="en-GB" sz="1600" dirty="0"/>
              <a:t> </a:t>
            </a:r>
            <a:r>
              <a:rPr lang="en-GB" sz="1600" dirty="0" err="1"/>
              <a:t>ቤት</a:t>
            </a:r>
            <a:r>
              <a:rPr lang="en-GB" sz="1600" dirty="0"/>
              <a:t> </a:t>
            </a:r>
            <a:r>
              <a:rPr lang="en-GB" sz="1600" dirty="0" err="1"/>
              <a:t>የእሳት</a:t>
            </a:r>
            <a:r>
              <a:rPr lang="en-GB" sz="1600" dirty="0"/>
              <a:t> </a:t>
            </a:r>
            <a:r>
              <a:rPr lang="en-GB" sz="1600" dirty="0" err="1"/>
              <a:t>ቱቦ</a:t>
            </a:r>
            <a:r>
              <a:rPr lang="en-GB" sz="1600" dirty="0"/>
              <a:t> </a:t>
            </a:r>
            <a:r>
              <a:rPr lang="en-GB" sz="1600" dirty="0" err="1"/>
              <a:t>ወይ</a:t>
            </a:r>
            <a:r>
              <a:rPr lang="en-GB" sz="1600" dirty="0"/>
              <a:t> </a:t>
            </a:r>
            <a:r>
              <a:rPr lang="en-GB" sz="1600" dirty="0" err="1"/>
              <a:t>የእሳት</a:t>
            </a:r>
            <a:r>
              <a:rPr lang="en-GB" sz="1600" dirty="0"/>
              <a:t> </a:t>
            </a:r>
            <a:r>
              <a:rPr lang="en-GB" sz="1600" dirty="0" err="1"/>
              <a:t>ማጥፍያ</a:t>
            </a:r>
            <a:r>
              <a:rPr lang="en-GB" sz="1600" dirty="0"/>
              <a:t> </a:t>
            </a:r>
            <a:r>
              <a:rPr lang="en-GB" sz="1600" dirty="0" err="1"/>
              <a:t>ሊኖረው</a:t>
            </a:r>
            <a:r>
              <a:rPr lang="en-GB" sz="1600" dirty="0"/>
              <a:t> </a:t>
            </a:r>
            <a:r>
              <a:rPr lang="en-GB" sz="1600" dirty="0" err="1"/>
              <a:t>ይገባል</a:t>
            </a:r>
            <a:r>
              <a:rPr lang="en-GB" sz="1600" dirty="0"/>
              <a:t>፡፡  </a:t>
            </a:r>
            <a:r>
              <a:rPr lang="en-GB" sz="1600" dirty="0" err="1"/>
              <a:t>ሁለቱም</a:t>
            </a:r>
            <a:r>
              <a:rPr lang="en-GB" sz="1600" dirty="0"/>
              <a:t> </a:t>
            </a:r>
            <a:r>
              <a:rPr lang="en-GB" sz="1600" dirty="0" err="1"/>
              <a:t>እንዲኖርዎት</a:t>
            </a:r>
            <a:r>
              <a:rPr lang="en-GB" sz="1600" dirty="0"/>
              <a:t> </a:t>
            </a:r>
            <a:r>
              <a:rPr lang="en-GB" sz="1600" dirty="0" err="1"/>
              <a:t>ይመከራል</a:t>
            </a:r>
            <a:r>
              <a:rPr lang="en-GB" sz="1600" dirty="0"/>
              <a:t>፡፡ </a:t>
            </a:r>
            <a:r>
              <a:rPr lang="en-GB" sz="1600" dirty="0" err="1"/>
              <a:t>የእሳት</a:t>
            </a:r>
            <a:r>
              <a:rPr lang="en-GB" sz="1600" dirty="0"/>
              <a:t> </a:t>
            </a:r>
            <a:r>
              <a:rPr lang="en-GB" sz="1600" dirty="0" err="1"/>
              <a:t>ማጥፍያ</a:t>
            </a:r>
            <a:r>
              <a:rPr lang="en-GB" sz="1600" dirty="0"/>
              <a:t> </a:t>
            </a:r>
            <a:r>
              <a:rPr lang="en-GB" sz="1600" dirty="0" err="1"/>
              <a:t>መሳርያ</a:t>
            </a:r>
            <a:r>
              <a:rPr lang="en-GB" sz="1600" dirty="0"/>
              <a:t> </a:t>
            </a:r>
            <a:r>
              <a:rPr lang="en-GB" sz="1600" dirty="0" err="1"/>
              <a:t>በቀላሉ</a:t>
            </a:r>
            <a:r>
              <a:rPr lang="en-GB" sz="1600" dirty="0"/>
              <a:t> </a:t>
            </a:r>
            <a:r>
              <a:rPr lang="en-GB" sz="1600" dirty="0" err="1"/>
              <a:t>የሚገኝ</a:t>
            </a:r>
            <a:r>
              <a:rPr lang="en-GB" sz="1600" dirty="0"/>
              <a:t> </a:t>
            </a:r>
            <a:r>
              <a:rPr lang="en-GB" sz="1600" dirty="0" err="1"/>
              <a:t>መሆን</a:t>
            </a:r>
            <a:r>
              <a:rPr lang="en-GB" sz="1600" dirty="0"/>
              <a:t> </a:t>
            </a:r>
            <a:r>
              <a:rPr lang="en-GB" sz="1600" dirty="0" err="1"/>
              <a:t>አለበት</a:t>
            </a:r>
            <a:r>
              <a:rPr lang="en-GB" sz="1600" dirty="0"/>
              <a:t>፡፡ </a:t>
            </a:r>
            <a:r>
              <a:rPr lang="en-GB" sz="1600" dirty="0" err="1"/>
              <a:t>በቤቱ</a:t>
            </a:r>
            <a:r>
              <a:rPr lang="en-GB" sz="1600" dirty="0"/>
              <a:t> </a:t>
            </a:r>
            <a:r>
              <a:rPr lang="en-GB" sz="1600" dirty="0" err="1"/>
              <a:t>የሚኖር</a:t>
            </a:r>
            <a:r>
              <a:rPr lang="en-GB" sz="1600" dirty="0"/>
              <a:t> </a:t>
            </a:r>
            <a:r>
              <a:rPr lang="en-GB" sz="1600" dirty="0" err="1"/>
              <a:t>ማንኛውንም</a:t>
            </a:r>
            <a:r>
              <a:rPr lang="en-GB" sz="1600" dirty="0"/>
              <a:t> </a:t>
            </a:r>
            <a:r>
              <a:rPr lang="en-GB" sz="1600" dirty="0" err="1"/>
              <a:t>ሰው</a:t>
            </a:r>
            <a:r>
              <a:rPr lang="en-GB" sz="1600" dirty="0"/>
              <a:t> </a:t>
            </a:r>
            <a:r>
              <a:rPr lang="en-GB" sz="1600" dirty="0" err="1"/>
              <a:t>መሳርያ</a:t>
            </a:r>
            <a:r>
              <a:rPr lang="en-GB" sz="1600" dirty="0"/>
              <a:t> </a:t>
            </a:r>
            <a:r>
              <a:rPr lang="en-GB" sz="1600" dirty="0" err="1"/>
              <a:t>የት</a:t>
            </a:r>
            <a:r>
              <a:rPr lang="en-GB" sz="1600" dirty="0"/>
              <a:t> </a:t>
            </a:r>
            <a:r>
              <a:rPr lang="en-GB" sz="1600" dirty="0" err="1"/>
              <a:t>እንደሚቀመት</a:t>
            </a:r>
            <a:r>
              <a:rPr lang="en-GB" sz="1600" dirty="0"/>
              <a:t> </a:t>
            </a:r>
            <a:r>
              <a:rPr lang="en-GB" sz="1600" dirty="0" err="1"/>
              <a:t>ማወቅ</a:t>
            </a:r>
            <a:r>
              <a:rPr lang="en-GB" sz="1600" dirty="0"/>
              <a:t> </a:t>
            </a:r>
            <a:r>
              <a:rPr lang="en-GB" sz="1600" dirty="0" err="1"/>
              <a:t>አለበት</a:t>
            </a:r>
            <a:r>
              <a:rPr lang="en-GB" sz="1600" dirty="0"/>
              <a:t>፡፡ </a:t>
            </a:r>
            <a:r>
              <a:rPr lang="en-GB" sz="1600" dirty="0" err="1"/>
              <a:t>በጥንቃቄ</a:t>
            </a:r>
            <a:r>
              <a:rPr lang="en-GB" sz="1600" dirty="0"/>
              <a:t> </a:t>
            </a:r>
            <a:r>
              <a:rPr lang="en-GB" sz="1600" dirty="0" err="1"/>
              <a:t>ለመጠቀም</a:t>
            </a:r>
            <a:r>
              <a:rPr lang="en-GB" sz="1600" dirty="0"/>
              <a:t> </a:t>
            </a:r>
            <a:r>
              <a:rPr lang="en-GB" sz="1600" dirty="0" err="1"/>
              <a:t>መመርያዎቹን</a:t>
            </a:r>
            <a:r>
              <a:rPr lang="en-GB" sz="1600" dirty="0"/>
              <a:t> </a:t>
            </a:r>
            <a:r>
              <a:rPr lang="en-GB" sz="1600" dirty="0" err="1"/>
              <a:t>ያንብቡ</a:t>
            </a:r>
            <a:r>
              <a:rPr lang="en-GB" sz="1600" dirty="0"/>
              <a:t>፡፡ 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643122"/>
            <a:ext cx="1988196" cy="186551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7902" y="2060848"/>
            <a:ext cx="1988196" cy="1681515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7143" y="1947642"/>
            <a:ext cx="1991281" cy="15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የእሳት</a:t>
            </a:r>
            <a:r>
              <a:rPr lang="en-GB" dirty="0"/>
              <a:t> </a:t>
            </a:r>
            <a:r>
              <a:rPr lang="en-GB" dirty="0" err="1"/>
              <a:t>አደጋን</a:t>
            </a:r>
            <a:r>
              <a:rPr lang="en-GB" dirty="0"/>
              <a:t> መከላከል1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2772192" y="3968397"/>
            <a:ext cx="5976664" cy="169285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1600" dirty="0"/>
              <a:t> </a:t>
            </a:r>
            <a:r>
              <a:rPr lang="en-GB" sz="1600" dirty="0" err="1"/>
              <a:t>ሲጠቀሙ</a:t>
            </a:r>
            <a:r>
              <a:rPr lang="en-GB" sz="1600" dirty="0"/>
              <a:t>  </a:t>
            </a:r>
            <a:r>
              <a:rPr lang="en-GB" sz="1600" dirty="0" err="1"/>
              <a:t>ዓይንዎን</a:t>
            </a:r>
            <a:r>
              <a:rPr lang="en-GB" sz="1600" dirty="0"/>
              <a:t> </a:t>
            </a:r>
            <a:r>
              <a:rPr lang="en-GB" sz="1600" dirty="0" err="1"/>
              <a:t>ከክኮሩ</a:t>
            </a:r>
            <a:r>
              <a:rPr lang="en-GB" sz="1600" dirty="0"/>
              <a:t> </a:t>
            </a:r>
            <a:r>
              <a:rPr lang="en-GB" sz="1600" dirty="0" err="1"/>
              <a:t>አይንቀሉ</a:t>
            </a:r>
            <a:r>
              <a:rPr lang="en-GB" sz="1600" dirty="0"/>
              <a:t>፡፡  </a:t>
            </a:r>
            <a:r>
              <a:rPr lang="en-GB" sz="1600" dirty="0" err="1"/>
              <a:t>ሲያበስሉ</a:t>
            </a:r>
            <a:r>
              <a:rPr lang="en-GB" sz="1600" dirty="0"/>
              <a:t> </a:t>
            </a:r>
            <a:r>
              <a:rPr lang="en-GB" sz="1600" dirty="0" err="1"/>
              <a:t>መቆራረጥ</a:t>
            </a:r>
            <a:r>
              <a:rPr lang="en-GB" sz="1600" dirty="0"/>
              <a:t> </a:t>
            </a:r>
            <a:r>
              <a:rPr lang="en-GB" sz="1600" dirty="0" err="1"/>
              <a:t>ካጋጠምዎት</a:t>
            </a:r>
            <a:r>
              <a:rPr lang="en-GB" sz="1600" dirty="0"/>
              <a:t> </a:t>
            </a:r>
            <a:r>
              <a:rPr lang="en-GB" sz="1600" dirty="0" err="1"/>
              <a:t>በሆብ</a:t>
            </a:r>
            <a:r>
              <a:rPr lang="en-GB" sz="1600" dirty="0"/>
              <a:t> </a:t>
            </a:r>
            <a:r>
              <a:rPr lang="en-GB" sz="1600" dirty="0" err="1"/>
              <a:t>ውስጥ</a:t>
            </a:r>
            <a:r>
              <a:rPr lang="en-GB" sz="1600" dirty="0"/>
              <a:t> </a:t>
            </a:r>
            <a:r>
              <a:rPr lang="en-GB" sz="1600" dirty="0" err="1"/>
              <a:t>ያሉ</a:t>
            </a:r>
            <a:r>
              <a:rPr lang="en-GB" sz="1600" dirty="0"/>
              <a:t> </a:t>
            </a:r>
            <a:r>
              <a:rPr lang="en-GB" sz="1600" dirty="0" err="1"/>
              <a:t>ሁሉንም</a:t>
            </a:r>
            <a:r>
              <a:rPr lang="en-GB" sz="1600" dirty="0"/>
              <a:t> </a:t>
            </a:r>
            <a:r>
              <a:rPr lang="en-GB" sz="1600" dirty="0" err="1"/>
              <a:t>ቀለበቶችን</a:t>
            </a:r>
            <a:r>
              <a:rPr lang="en-GB" sz="1600" dirty="0"/>
              <a:t> </a:t>
            </a:r>
            <a:r>
              <a:rPr lang="en-GB" sz="1600" dirty="0" err="1"/>
              <a:t>ያጥፉ</a:t>
            </a:r>
            <a:r>
              <a:rPr lang="en-GB" sz="1600" dirty="0"/>
              <a:t>፡፡ </a:t>
            </a:r>
            <a:r>
              <a:rPr lang="en-GB" sz="1600" dirty="0" err="1"/>
              <a:t>የኩከር</a:t>
            </a:r>
            <a:r>
              <a:rPr lang="en-GB" sz="1600" dirty="0"/>
              <a:t> </a:t>
            </a:r>
            <a:r>
              <a:rPr lang="en-GB" sz="1600" dirty="0" err="1"/>
              <a:t>ማንቅያ</a:t>
            </a:r>
            <a:r>
              <a:rPr lang="en-GB" sz="1600" dirty="0"/>
              <a:t>/</a:t>
            </a:r>
            <a:r>
              <a:rPr lang="en-GB" sz="1600" dirty="0" err="1"/>
              <a:t>አውቶማቲክ</a:t>
            </a:r>
            <a:r>
              <a:rPr lang="en-GB" sz="1600" dirty="0"/>
              <a:t> </a:t>
            </a:r>
            <a:r>
              <a:rPr lang="en-GB" sz="1600" dirty="0" err="1"/>
              <a:t>የሚያጠፋ</a:t>
            </a:r>
            <a:r>
              <a:rPr lang="en-GB" sz="1600" dirty="0"/>
              <a:t> </a:t>
            </a:r>
            <a:r>
              <a:rPr lang="en-GB" sz="1600" dirty="0" err="1"/>
              <a:t>መሳርያ</a:t>
            </a:r>
            <a:r>
              <a:rPr lang="en-GB" sz="1600" dirty="0"/>
              <a:t> </a:t>
            </a:r>
            <a:r>
              <a:rPr lang="en-GB" sz="1600" dirty="0" err="1"/>
              <a:t>ይግጠሙ</a:t>
            </a:r>
            <a:r>
              <a:rPr lang="en-GB" sz="1600" dirty="0"/>
              <a:t>፡፡ </a:t>
            </a:r>
            <a:r>
              <a:rPr lang="en-GB" sz="1600" dirty="0" err="1"/>
              <a:t>ክፍት</a:t>
            </a:r>
            <a:r>
              <a:rPr lang="en-GB" sz="1600" dirty="0"/>
              <a:t> </a:t>
            </a:r>
            <a:r>
              <a:rPr lang="en-GB" sz="1600" dirty="0" err="1"/>
              <a:t>ተቀጣጣይ</a:t>
            </a:r>
            <a:r>
              <a:rPr lang="en-GB" sz="1600" dirty="0"/>
              <a:t> </a:t>
            </a:r>
            <a:r>
              <a:rPr lang="en-GB" sz="1600" dirty="0" err="1"/>
              <a:t>ሲጠቀሙ</a:t>
            </a:r>
            <a:r>
              <a:rPr lang="en-GB" sz="1600" dirty="0"/>
              <a:t> </a:t>
            </a:r>
            <a:r>
              <a:rPr lang="en-GB" sz="1600" dirty="0" err="1"/>
              <a:t>ይጠንቀቁ</a:t>
            </a:r>
            <a:r>
              <a:rPr lang="en-GB" sz="1600" dirty="0"/>
              <a:t>፡፡ </a:t>
            </a:r>
            <a:r>
              <a:rPr lang="en-GB" sz="1600" dirty="0" err="1"/>
              <a:t>የሚበራ</a:t>
            </a:r>
            <a:r>
              <a:rPr lang="en-GB" sz="1600" dirty="0"/>
              <a:t> </a:t>
            </a:r>
            <a:r>
              <a:rPr lang="en-GB" sz="1600" dirty="0" err="1"/>
              <a:t>ሻማ</a:t>
            </a:r>
            <a:r>
              <a:rPr lang="en-GB" sz="1600" dirty="0"/>
              <a:t> </a:t>
            </a:r>
            <a:r>
              <a:rPr lang="en-GB" sz="1600" dirty="0" err="1"/>
              <a:t>ጥለው</a:t>
            </a:r>
            <a:r>
              <a:rPr lang="en-GB" sz="1600" dirty="0"/>
              <a:t> </a:t>
            </a:r>
            <a:r>
              <a:rPr lang="en-GB" sz="1600" dirty="0" err="1"/>
              <a:t>አይውጡ</a:t>
            </a:r>
            <a:r>
              <a:rPr lang="en-GB" sz="1600" dirty="0"/>
              <a:t>፡፡ </a:t>
            </a:r>
            <a:r>
              <a:rPr lang="en-GB" sz="1600" dirty="0" err="1"/>
              <a:t>የተቀጣጠሉ</a:t>
            </a:r>
            <a:r>
              <a:rPr lang="en-GB" sz="1600" dirty="0"/>
              <a:t> </a:t>
            </a:r>
            <a:r>
              <a:rPr lang="en-GB" sz="1600" dirty="0" err="1"/>
              <a:t>ሻማዎች</a:t>
            </a:r>
            <a:r>
              <a:rPr lang="en-GB" sz="1600" dirty="0"/>
              <a:t> </a:t>
            </a:r>
            <a:r>
              <a:rPr lang="en-GB" sz="1600" dirty="0" err="1"/>
              <a:t>በሚቀጣጠሉ</a:t>
            </a:r>
            <a:r>
              <a:rPr lang="en-GB" sz="1600" dirty="0"/>
              <a:t> </a:t>
            </a:r>
            <a:r>
              <a:rPr lang="en-GB" sz="1600" dirty="0" err="1"/>
              <a:t>እቃዎች</a:t>
            </a:r>
            <a:r>
              <a:rPr lang="en-GB" sz="1600" dirty="0"/>
              <a:t> </a:t>
            </a:r>
            <a:r>
              <a:rPr lang="en-GB" sz="1600" dirty="0" err="1"/>
              <a:t>አጠገብ</a:t>
            </a:r>
            <a:r>
              <a:rPr lang="en-GB" sz="1600" dirty="0"/>
              <a:t> </a:t>
            </a:r>
            <a:r>
              <a:rPr lang="en-GB" sz="1600" dirty="0" err="1"/>
              <a:t>መቀመጥ</a:t>
            </a:r>
            <a:r>
              <a:rPr lang="en-GB" sz="1600" dirty="0"/>
              <a:t> </a:t>
            </a:r>
            <a:r>
              <a:rPr lang="en-GB" sz="1600" dirty="0" err="1"/>
              <a:t>የለባቸውም</a:t>
            </a:r>
            <a:r>
              <a:rPr lang="en-GB" sz="1600" dirty="0"/>
              <a:t>፡፡ </a:t>
            </a:r>
            <a:r>
              <a:rPr lang="en-GB" sz="1600" dirty="0" err="1"/>
              <a:t>ማንኛውም</a:t>
            </a:r>
            <a:r>
              <a:rPr lang="en-GB" sz="1600" dirty="0"/>
              <a:t> </a:t>
            </a:r>
            <a:r>
              <a:rPr lang="en-GB" sz="1600" dirty="0" err="1"/>
              <a:t>የእሳት</a:t>
            </a:r>
            <a:r>
              <a:rPr lang="en-GB" sz="1600" dirty="0"/>
              <a:t> </a:t>
            </a:r>
            <a:r>
              <a:rPr lang="en-GB" sz="1600" dirty="0" err="1"/>
              <a:t>አመድ</a:t>
            </a:r>
            <a:r>
              <a:rPr lang="en-GB" sz="1600" dirty="0"/>
              <a:t> </a:t>
            </a:r>
            <a:r>
              <a:rPr lang="en-GB" sz="1600" dirty="0" err="1"/>
              <a:t>በጥንቃቄ</a:t>
            </a:r>
            <a:r>
              <a:rPr lang="en-GB" sz="1600" dirty="0"/>
              <a:t> </a:t>
            </a:r>
            <a:r>
              <a:rPr lang="en-GB" sz="1600" dirty="0" err="1"/>
              <a:t>ይጣሉ</a:t>
            </a:r>
            <a:r>
              <a:rPr lang="en-GB" sz="1600" dirty="0"/>
              <a:t>፡፡  </a:t>
            </a:r>
            <a:r>
              <a:rPr lang="en-GB" sz="1600" dirty="0" err="1"/>
              <a:t>ማንኛውንም</a:t>
            </a:r>
            <a:r>
              <a:rPr lang="en-GB" sz="1600" dirty="0"/>
              <a:t> </a:t>
            </a:r>
            <a:r>
              <a:rPr lang="en-GB" sz="1600" dirty="0" err="1"/>
              <a:t>ትኩስ</a:t>
            </a:r>
            <a:r>
              <a:rPr lang="en-GB" sz="1600" dirty="0"/>
              <a:t> </a:t>
            </a:r>
            <a:r>
              <a:rPr lang="en-GB" sz="1600" dirty="0" err="1"/>
              <a:t>የእሳት</a:t>
            </a:r>
            <a:r>
              <a:rPr lang="en-GB" sz="1600" dirty="0"/>
              <a:t> </a:t>
            </a:r>
            <a:r>
              <a:rPr lang="en-GB" sz="1600" dirty="0" err="1"/>
              <a:t>አመድ</a:t>
            </a:r>
            <a:r>
              <a:rPr lang="en-GB" sz="1600" dirty="0"/>
              <a:t> </a:t>
            </a:r>
            <a:r>
              <a:rPr lang="en-GB" sz="1600" dirty="0" err="1"/>
              <a:t>በቆሻሻ</a:t>
            </a:r>
            <a:r>
              <a:rPr lang="en-GB" sz="1600" dirty="0"/>
              <a:t> </a:t>
            </a:r>
            <a:r>
              <a:rPr lang="en-GB" sz="1600" dirty="0" err="1"/>
              <a:t>ማቀጣጠያ</a:t>
            </a:r>
            <a:r>
              <a:rPr lang="en-GB" sz="1600" dirty="0"/>
              <a:t> </a:t>
            </a:r>
            <a:r>
              <a:rPr lang="en-GB" sz="1600" dirty="0" err="1"/>
              <a:t>አያድርጉ</a:t>
            </a:r>
            <a:r>
              <a:rPr lang="en-GB" sz="1600" dirty="0"/>
              <a:t>፡፡. 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550" y="1556792"/>
            <a:ext cx="2107863" cy="168804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821" y="3244832"/>
            <a:ext cx="1943951" cy="157243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4414" y="1785086"/>
            <a:ext cx="1883785" cy="1862295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785086"/>
            <a:ext cx="1862042" cy="17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የእሳት</a:t>
            </a:r>
            <a:r>
              <a:rPr lang="en-GB" dirty="0"/>
              <a:t> </a:t>
            </a:r>
            <a:r>
              <a:rPr lang="en-GB" dirty="0" err="1"/>
              <a:t>አደጋን</a:t>
            </a:r>
            <a:r>
              <a:rPr lang="en-GB" dirty="0"/>
              <a:t> መከላከል2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5364088" y="2132856"/>
            <a:ext cx="3384376" cy="320509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1600" dirty="0" err="1"/>
              <a:t>ከቤት</a:t>
            </a:r>
            <a:r>
              <a:rPr lang="en-GB" sz="1600" dirty="0"/>
              <a:t> </a:t>
            </a:r>
            <a:r>
              <a:rPr lang="en-GB" sz="1600" dirty="0" err="1"/>
              <a:t>ሲወጡ</a:t>
            </a:r>
            <a:r>
              <a:rPr lang="en-GB" sz="1600" dirty="0"/>
              <a:t> </a:t>
            </a:r>
            <a:r>
              <a:rPr lang="en-GB" sz="1600" dirty="0" err="1"/>
              <a:t>ወይ</a:t>
            </a:r>
            <a:r>
              <a:rPr lang="en-GB" sz="1600" dirty="0"/>
              <a:t> </a:t>
            </a:r>
            <a:r>
              <a:rPr lang="en-GB" sz="1600" dirty="0" err="1"/>
              <a:t>ሲተኙ</a:t>
            </a:r>
            <a:r>
              <a:rPr lang="en-GB" sz="1600" dirty="0"/>
              <a:t> </a:t>
            </a:r>
            <a:r>
              <a:rPr lang="en-GB" sz="1600" dirty="0" err="1"/>
              <a:t>የልብስ</a:t>
            </a:r>
            <a:r>
              <a:rPr lang="en-GB" sz="1600" dirty="0"/>
              <a:t> </a:t>
            </a:r>
            <a:r>
              <a:rPr lang="en-GB" sz="1600" dirty="0" err="1"/>
              <a:t>ማጠብያ</a:t>
            </a:r>
            <a:r>
              <a:rPr lang="en-GB" sz="1600" dirty="0"/>
              <a:t> </a:t>
            </a:r>
            <a:r>
              <a:rPr lang="en-GB" sz="1600" dirty="0" err="1"/>
              <a:t>ማሽኖች</a:t>
            </a:r>
            <a:r>
              <a:rPr lang="en-GB" sz="1600" dirty="0"/>
              <a:t> </a:t>
            </a:r>
            <a:r>
              <a:rPr lang="en-GB" sz="1600" dirty="0" err="1"/>
              <a:t>ወይ</a:t>
            </a:r>
            <a:r>
              <a:rPr lang="en-GB" sz="1600" dirty="0"/>
              <a:t> </a:t>
            </a:r>
            <a:r>
              <a:rPr lang="en-GB" sz="1600" dirty="0" err="1"/>
              <a:t>ተምብል</a:t>
            </a:r>
            <a:r>
              <a:rPr lang="en-GB" sz="1600" dirty="0"/>
              <a:t> </a:t>
            </a:r>
            <a:r>
              <a:rPr lang="en-GB" sz="1600" dirty="0" err="1"/>
              <a:t>ድራየሮችን</a:t>
            </a:r>
            <a:r>
              <a:rPr lang="en-GB" sz="1600" dirty="0"/>
              <a:t> </a:t>
            </a:r>
            <a:r>
              <a:rPr lang="en-GB" sz="1600" dirty="0" err="1"/>
              <a:t>ያጥፉ</a:t>
            </a:r>
            <a:r>
              <a:rPr lang="en-GB" sz="1600" dirty="0"/>
              <a:t>፡፡  </a:t>
            </a:r>
            <a:r>
              <a:rPr lang="en-GB" sz="1600" dirty="0" err="1"/>
              <a:t>የኤሌክትሪክ</a:t>
            </a:r>
            <a:r>
              <a:rPr lang="en-GB" sz="1600" dirty="0"/>
              <a:t> </a:t>
            </a:r>
            <a:r>
              <a:rPr lang="en-GB" sz="1600" dirty="0" err="1"/>
              <a:t>መሳርያዎችና</a:t>
            </a:r>
            <a:r>
              <a:rPr lang="en-GB" sz="1600" dirty="0"/>
              <a:t> </a:t>
            </a:r>
            <a:r>
              <a:rPr lang="en-GB" sz="1600" dirty="0" err="1"/>
              <a:t>መገጣጠምያዎች</a:t>
            </a:r>
            <a:r>
              <a:rPr lang="en-GB" sz="1600" dirty="0"/>
              <a:t> </a:t>
            </a:r>
            <a:r>
              <a:rPr lang="en-GB" sz="1600" dirty="0" err="1"/>
              <a:t>መግጠምና</a:t>
            </a:r>
            <a:r>
              <a:rPr lang="en-GB" sz="1600" dirty="0"/>
              <a:t> </a:t>
            </a:r>
            <a:r>
              <a:rPr lang="en-GB" sz="1600" dirty="0" err="1"/>
              <a:t>መጠገን</a:t>
            </a:r>
            <a:r>
              <a:rPr lang="en-GB" sz="1600" dirty="0"/>
              <a:t> </a:t>
            </a:r>
            <a:r>
              <a:rPr lang="en-GB" sz="1600" dirty="0" err="1"/>
              <a:t>ያለባቸው</a:t>
            </a:r>
            <a:r>
              <a:rPr lang="en-GB" sz="1600" dirty="0"/>
              <a:t> </a:t>
            </a:r>
            <a:r>
              <a:rPr lang="en-GB" sz="1600" dirty="0" err="1"/>
              <a:t>ብቃት</a:t>
            </a:r>
            <a:r>
              <a:rPr lang="en-GB" sz="1600" dirty="0"/>
              <a:t> </a:t>
            </a:r>
            <a:r>
              <a:rPr lang="en-GB" sz="1600" dirty="0" err="1"/>
              <a:t>ያላቸው</a:t>
            </a:r>
            <a:r>
              <a:rPr lang="en-GB" sz="1600" dirty="0"/>
              <a:t> </a:t>
            </a:r>
            <a:r>
              <a:rPr lang="en-GB" sz="1600" dirty="0" err="1"/>
              <a:t>ኤሌክትሪሽያኖች</a:t>
            </a:r>
            <a:r>
              <a:rPr lang="en-GB" sz="1600" dirty="0"/>
              <a:t> </a:t>
            </a:r>
            <a:r>
              <a:rPr lang="en-GB" sz="1600" dirty="0" err="1"/>
              <a:t>ብቻ</a:t>
            </a:r>
            <a:r>
              <a:rPr lang="en-GB" sz="1600" dirty="0"/>
              <a:t> </a:t>
            </a:r>
            <a:r>
              <a:rPr lang="en-GB" sz="1600" dirty="0" err="1"/>
              <a:t>ናቸው</a:t>
            </a:r>
            <a:r>
              <a:rPr lang="en-GB" sz="1600" dirty="0"/>
              <a:t>፡፡   </a:t>
            </a:r>
            <a:r>
              <a:rPr lang="en-GB" sz="1600" dirty="0" err="1"/>
              <a:t>ሆን</a:t>
            </a:r>
            <a:r>
              <a:rPr lang="en-GB" sz="1600" dirty="0"/>
              <a:t> </a:t>
            </a:r>
            <a:r>
              <a:rPr lang="en-GB" sz="1600" dirty="0" err="1"/>
              <a:t>ተብሎ</a:t>
            </a:r>
            <a:r>
              <a:rPr lang="en-GB" sz="1600" dirty="0"/>
              <a:t> </a:t>
            </a:r>
            <a:r>
              <a:rPr lang="en-GB" sz="1600" dirty="0" err="1"/>
              <a:t>የእሳት</a:t>
            </a:r>
            <a:r>
              <a:rPr lang="en-GB" sz="1600" dirty="0"/>
              <a:t> </a:t>
            </a:r>
            <a:r>
              <a:rPr lang="en-GB" sz="1600" dirty="0" err="1"/>
              <a:t>አደጋ</a:t>
            </a:r>
            <a:r>
              <a:rPr lang="en-GB" sz="1600" dirty="0"/>
              <a:t> </a:t>
            </a:r>
            <a:r>
              <a:rPr lang="en-GB" sz="1600" dirty="0" err="1"/>
              <a:t>ሲያጋጥም</a:t>
            </a:r>
            <a:r>
              <a:rPr lang="en-GB" sz="1600" dirty="0"/>
              <a:t> </a:t>
            </a:r>
            <a:r>
              <a:rPr lang="en-GB" sz="1600" dirty="0" err="1"/>
              <a:t>የህንጻ</a:t>
            </a:r>
            <a:r>
              <a:rPr lang="en-GB" sz="1600" dirty="0"/>
              <a:t> </a:t>
            </a:r>
            <a:r>
              <a:rPr lang="en-GB" sz="1600" dirty="0" err="1"/>
              <a:t>መሳርያዎች</a:t>
            </a:r>
            <a:r>
              <a:rPr lang="en-GB" sz="1600" dirty="0"/>
              <a:t>፣ </a:t>
            </a:r>
            <a:r>
              <a:rPr lang="en-GB" sz="1600" dirty="0" err="1"/>
              <a:t>ካርድቦርድ</a:t>
            </a:r>
            <a:r>
              <a:rPr lang="en-GB" sz="1600" dirty="0"/>
              <a:t> </a:t>
            </a:r>
            <a:r>
              <a:rPr lang="en-GB" sz="1600" dirty="0" err="1"/>
              <a:t>ቦክስስ</a:t>
            </a:r>
            <a:r>
              <a:rPr lang="en-GB" sz="1600" dirty="0"/>
              <a:t> </a:t>
            </a:r>
            <a:r>
              <a:rPr lang="en-GB" sz="1600" dirty="0" err="1"/>
              <a:t>እና</a:t>
            </a:r>
            <a:r>
              <a:rPr lang="en-GB" sz="1600" dirty="0"/>
              <a:t> </a:t>
            </a:r>
            <a:r>
              <a:rPr lang="en-GB" sz="1600" dirty="0" err="1"/>
              <a:t>ሌሎች</a:t>
            </a:r>
            <a:r>
              <a:rPr lang="en-GB" sz="1600" dirty="0"/>
              <a:t> </a:t>
            </a:r>
            <a:r>
              <a:rPr lang="en-GB" sz="1600" dirty="0" err="1"/>
              <a:t>ጥቅም</a:t>
            </a:r>
            <a:r>
              <a:rPr lang="en-GB" sz="1600" dirty="0"/>
              <a:t> </a:t>
            </a:r>
            <a:r>
              <a:rPr lang="en-GB" sz="1600" dirty="0" err="1"/>
              <a:t>ላይ</a:t>
            </a:r>
            <a:r>
              <a:rPr lang="en-GB" sz="1600" dirty="0"/>
              <a:t> </a:t>
            </a:r>
            <a:r>
              <a:rPr lang="en-GB" sz="1600" dirty="0" err="1"/>
              <a:t>ይውላሉ</a:t>
            </a:r>
            <a:r>
              <a:rPr lang="en-GB" sz="1600" dirty="0"/>
              <a:t>፡፡ </a:t>
            </a:r>
            <a:r>
              <a:rPr lang="en-GB" sz="1600" dirty="0" err="1"/>
              <a:t>መውጫ</a:t>
            </a:r>
            <a:r>
              <a:rPr lang="en-GB" sz="1600" dirty="0"/>
              <a:t> </a:t>
            </a:r>
            <a:r>
              <a:rPr lang="en-GB" sz="1600" dirty="0" err="1"/>
              <a:t>ደረጃዎችና</a:t>
            </a:r>
            <a:r>
              <a:rPr lang="en-GB" sz="1600" dirty="0"/>
              <a:t> </a:t>
            </a:r>
            <a:r>
              <a:rPr lang="en-GB" sz="1600" dirty="0" err="1"/>
              <a:t>ጋራዦች</a:t>
            </a:r>
            <a:r>
              <a:rPr lang="en-GB" sz="1600" dirty="0"/>
              <a:t> </a:t>
            </a:r>
            <a:r>
              <a:rPr lang="en-GB" sz="1600" dirty="0" err="1"/>
              <a:t>ከተቀጣጣይ</a:t>
            </a:r>
            <a:r>
              <a:rPr lang="en-GB" sz="1600" dirty="0"/>
              <a:t> </a:t>
            </a:r>
            <a:r>
              <a:rPr lang="en-GB" sz="1600" dirty="0" err="1"/>
              <a:t>ዕቃዎች</a:t>
            </a:r>
            <a:r>
              <a:rPr lang="en-GB" sz="1600" dirty="0"/>
              <a:t> </a:t>
            </a:r>
            <a:r>
              <a:rPr lang="en-GB" sz="1600" dirty="0" err="1"/>
              <a:t>ነጻ</a:t>
            </a:r>
            <a:r>
              <a:rPr lang="en-GB" sz="1600" dirty="0"/>
              <a:t> </a:t>
            </a:r>
            <a:r>
              <a:rPr lang="en-GB" sz="1600" dirty="0" err="1"/>
              <a:t>መሆናቸው</a:t>
            </a:r>
            <a:r>
              <a:rPr lang="en-GB" sz="1600" dirty="0"/>
              <a:t> </a:t>
            </a:r>
            <a:r>
              <a:rPr lang="en-GB" sz="1600" dirty="0" err="1"/>
              <a:t>ያረጋግጡ</a:t>
            </a:r>
            <a:r>
              <a:rPr lang="en-GB" sz="1600" dirty="0"/>
              <a:t>፡፡ </a:t>
            </a:r>
            <a:r>
              <a:rPr lang="en-GB" sz="1600" dirty="0" err="1"/>
              <a:t>የቆሻሻ</a:t>
            </a:r>
            <a:r>
              <a:rPr lang="en-GB" sz="1600" dirty="0"/>
              <a:t> </a:t>
            </a:r>
            <a:r>
              <a:rPr lang="en-GB" sz="1600" dirty="0" err="1"/>
              <a:t>ኮንተይነሮች</a:t>
            </a:r>
            <a:r>
              <a:rPr lang="en-GB" sz="1600" dirty="0"/>
              <a:t> </a:t>
            </a:r>
            <a:r>
              <a:rPr lang="en-GB" sz="1600" dirty="0" err="1"/>
              <a:t>ከህንጻዎች</a:t>
            </a:r>
            <a:r>
              <a:rPr lang="en-GB" sz="1600" dirty="0"/>
              <a:t> </a:t>
            </a:r>
            <a:r>
              <a:rPr lang="en-GB" sz="1600" dirty="0" err="1"/>
              <a:t>ያርቁ</a:t>
            </a:r>
            <a:r>
              <a:rPr lang="en-GB" sz="1600" dirty="0"/>
              <a:t>፡፡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470" y="3714065"/>
            <a:ext cx="1991282" cy="173115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561938"/>
            <a:ext cx="1991281" cy="138943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748920"/>
            <a:ext cx="2030336" cy="17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22" y="3553824"/>
            <a:ext cx="2317121" cy="1474194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እሳት</a:t>
            </a:r>
            <a:r>
              <a:rPr lang="en-GB" dirty="0"/>
              <a:t> </a:t>
            </a:r>
            <a:r>
              <a:rPr lang="en-GB" dirty="0" err="1"/>
              <a:t>በሚያግጥምበት</a:t>
            </a:r>
            <a:r>
              <a:rPr lang="en-GB" dirty="0"/>
              <a:t> </a:t>
            </a:r>
            <a:r>
              <a:rPr lang="en-GB" dirty="0" err="1"/>
              <a:t>ወቅት</a:t>
            </a:r>
            <a:r>
              <a:rPr lang="en-GB" dirty="0"/>
              <a:t> </a:t>
            </a:r>
            <a:r>
              <a:rPr lang="en-GB" dirty="0" err="1"/>
              <a:t>ምን</a:t>
            </a:r>
            <a:r>
              <a:rPr lang="en-GB" dirty="0"/>
              <a:t> </a:t>
            </a:r>
            <a:r>
              <a:rPr lang="en-GB" dirty="0" err="1"/>
              <a:t>እናደርጋለን</a:t>
            </a: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6156174" y="980728"/>
            <a:ext cx="2880321" cy="568863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1400" dirty="0"/>
              <a:t>1) </a:t>
            </a:r>
            <a:r>
              <a:rPr lang="en-GB" sz="1400" dirty="0" err="1"/>
              <a:t>መዳን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 </a:t>
            </a:r>
            <a:r>
              <a:rPr lang="en-GB" sz="1400" dirty="0" err="1"/>
              <a:t>ሁሉም</a:t>
            </a:r>
            <a:r>
              <a:rPr lang="en-GB" sz="1400" dirty="0"/>
              <a:t> </a:t>
            </a:r>
            <a:r>
              <a:rPr lang="en-GB" sz="1400" dirty="0" err="1"/>
              <a:t>በደህና</a:t>
            </a:r>
            <a:r>
              <a:rPr lang="en-GB" sz="1400" dirty="0"/>
              <a:t> </a:t>
            </a:r>
            <a:r>
              <a:rPr lang="en-GB" sz="1400" dirty="0" err="1"/>
              <a:t>መውጣቱን</a:t>
            </a:r>
            <a:r>
              <a:rPr lang="en-GB" sz="1400" dirty="0"/>
              <a:t> </a:t>
            </a:r>
            <a:r>
              <a:rPr lang="en-GB" sz="1400" dirty="0" err="1"/>
              <a:t>ያረጋግጡ</a:t>
            </a:r>
            <a:r>
              <a:rPr lang="en-GB" sz="1400" dirty="0"/>
              <a:t>፡፡ </a:t>
            </a:r>
            <a:r>
              <a:rPr lang="en-GB" sz="1400" dirty="0" err="1"/>
              <a:t>በጭስ</a:t>
            </a:r>
            <a:r>
              <a:rPr lang="en-GB" sz="1400" dirty="0"/>
              <a:t> </a:t>
            </a:r>
            <a:r>
              <a:rPr lang="en-GB" sz="1400" dirty="0" err="1"/>
              <a:t>በኩል</a:t>
            </a:r>
            <a:r>
              <a:rPr lang="en-GB" sz="1400" dirty="0"/>
              <a:t> </a:t>
            </a:r>
            <a:r>
              <a:rPr lang="en-GB" sz="1400" dirty="0" err="1"/>
              <a:t>ማምለጥ</a:t>
            </a:r>
            <a:r>
              <a:rPr lang="en-GB" sz="1400" dirty="0"/>
              <a:t> </a:t>
            </a:r>
            <a:r>
              <a:rPr lang="en-GB" sz="1400" dirty="0" err="1"/>
              <a:t>አደገና</a:t>
            </a:r>
            <a:r>
              <a:rPr lang="en-GB" sz="1400" dirty="0"/>
              <a:t> </a:t>
            </a:r>
            <a:r>
              <a:rPr lang="en-GB" sz="1400" dirty="0" err="1"/>
              <a:t>ነው</a:t>
            </a:r>
            <a:r>
              <a:rPr lang="en-GB" sz="1400" dirty="0"/>
              <a:t>፡፡ </a:t>
            </a:r>
            <a:r>
              <a:rPr lang="en-GB" sz="1400" dirty="0" err="1"/>
              <a:t>በሮችን</a:t>
            </a:r>
            <a:r>
              <a:rPr lang="en-GB" sz="1400" dirty="0"/>
              <a:t> </a:t>
            </a:r>
            <a:r>
              <a:rPr lang="en-GB" sz="1400" dirty="0" err="1"/>
              <a:t>ይዝጉ</a:t>
            </a:r>
            <a:r>
              <a:rPr lang="en-GB" sz="1400" dirty="0"/>
              <a:t>፡፡ </a:t>
            </a:r>
            <a:r>
              <a:rPr lang="en-GB" sz="1400" dirty="0" err="1"/>
              <a:t>ቀደም</a:t>
            </a:r>
            <a:r>
              <a:rPr lang="en-GB" sz="1400" dirty="0"/>
              <a:t> </a:t>
            </a:r>
            <a:r>
              <a:rPr lang="en-GB" sz="1400" dirty="0" err="1"/>
              <a:t>ብለው</a:t>
            </a:r>
            <a:r>
              <a:rPr lang="en-GB" sz="1400" dirty="0"/>
              <a:t> </a:t>
            </a:r>
            <a:r>
              <a:rPr lang="en-GB" sz="1400" dirty="0" err="1"/>
              <a:t>በተስማሙበት</a:t>
            </a:r>
            <a:r>
              <a:rPr lang="en-GB" sz="1400" dirty="0"/>
              <a:t> </a:t>
            </a:r>
            <a:r>
              <a:rPr lang="en-GB" sz="1400" dirty="0" err="1"/>
              <a:t>ነጥብ</a:t>
            </a:r>
            <a:r>
              <a:rPr lang="en-GB" sz="1400" dirty="0"/>
              <a:t> </a:t>
            </a:r>
            <a:r>
              <a:rPr lang="en-GB" sz="1400" dirty="0" err="1"/>
              <a:t>መውጣትዎን</a:t>
            </a:r>
            <a:r>
              <a:rPr lang="en-GB" sz="1400" dirty="0"/>
              <a:t> </a:t>
            </a:r>
            <a:r>
              <a:rPr lang="en-GB" sz="1400" dirty="0" err="1"/>
              <a:t>ያረጋግጡ</a:t>
            </a:r>
            <a:r>
              <a:rPr lang="en-GB" sz="1400" dirty="0"/>
              <a:t>፡፡</a:t>
            </a:r>
          </a:p>
          <a:p>
            <a:pPr marL="0" indent="0">
              <a:buNone/>
            </a:pPr>
            <a:r>
              <a:rPr lang="en-GB" sz="1400" dirty="0"/>
              <a:t>2)  </a:t>
            </a:r>
            <a:r>
              <a:rPr lang="en-GB" sz="1400" dirty="0" err="1"/>
              <a:t>ማሳወቅ</a:t>
            </a:r>
            <a:r>
              <a:rPr lang="en-GB" sz="1400" dirty="0"/>
              <a:t> </a:t>
            </a:r>
          </a:p>
          <a:p>
            <a:pPr marL="0" indent="0">
              <a:buNone/>
            </a:pPr>
            <a:r>
              <a:rPr lang="en-GB" sz="1400" dirty="0"/>
              <a:t>በ 110 </a:t>
            </a:r>
            <a:r>
              <a:rPr lang="en-GB" sz="1400" dirty="0" err="1"/>
              <a:t>በመደወል</a:t>
            </a:r>
            <a:r>
              <a:rPr lang="en-GB" sz="1400" dirty="0"/>
              <a:t> </a:t>
            </a:r>
            <a:r>
              <a:rPr lang="en-GB" sz="1400" dirty="0" err="1"/>
              <a:t>የእሳት</a:t>
            </a:r>
            <a:r>
              <a:rPr lang="en-GB" sz="1400" dirty="0"/>
              <a:t> </a:t>
            </a:r>
            <a:r>
              <a:rPr lang="en-GB" sz="1400" dirty="0" err="1"/>
              <a:t>አገልግሎት</a:t>
            </a:r>
            <a:r>
              <a:rPr lang="en-GB" sz="1400" dirty="0"/>
              <a:t> </a:t>
            </a:r>
            <a:r>
              <a:rPr lang="en-GB" sz="1400" dirty="0" err="1"/>
              <a:t>ያሳውቁ</a:t>
            </a:r>
            <a:r>
              <a:rPr lang="en-GB" sz="1400" dirty="0"/>
              <a:t>፡፡ </a:t>
            </a:r>
            <a:r>
              <a:rPr lang="en-GB" sz="1400" dirty="0" err="1"/>
              <a:t>የእሳት</a:t>
            </a:r>
            <a:r>
              <a:rPr lang="en-GB" sz="1400" dirty="0"/>
              <a:t> </a:t>
            </a:r>
            <a:r>
              <a:rPr lang="en-GB" sz="1400" dirty="0" err="1"/>
              <a:t>አደጋ</a:t>
            </a:r>
            <a:r>
              <a:rPr lang="en-GB" sz="1400" dirty="0"/>
              <a:t> </a:t>
            </a:r>
            <a:r>
              <a:rPr lang="en-GB" sz="1400" dirty="0" err="1"/>
              <a:t>ያጋጠመውን</a:t>
            </a:r>
            <a:r>
              <a:rPr lang="en-GB" sz="1400" dirty="0"/>
              <a:t>  </a:t>
            </a:r>
            <a:r>
              <a:rPr lang="en-GB" sz="1400" dirty="0" err="1"/>
              <a:t>ህንጻ</a:t>
            </a:r>
            <a:r>
              <a:rPr lang="en-GB" sz="1400" dirty="0"/>
              <a:t> </a:t>
            </a:r>
            <a:r>
              <a:rPr lang="en-GB" sz="1400" dirty="0" err="1"/>
              <a:t>በትክክል</a:t>
            </a:r>
            <a:r>
              <a:rPr lang="en-GB" sz="1400" dirty="0"/>
              <a:t> </a:t>
            </a:r>
            <a:r>
              <a:rPr lang="en-GB" sz="1400" dirty="0" err="1"/>
              <a:t>ይግለጹ</a:t>
            </a:r>
            <a:r>
              <a:rPr lang="en-GB" sz="1400" dirty="0"/>
              <a:t>፡፡   </a:t>
            </a:r>
          </a:p>
          <a:p>
            <a:pPr marL="0" indent="0">
              <a:buNone/>
            </a:pPr>
            <a:r>
              <a:rPr lang="en-GB" sz="1400" dirty="0"/>
              <a:t> </a:t>
            </a:r>
          </a:p>
          <a:p>
            <a:pPr marL="0" indent="0">
              <a:buNone/>
            </a:pPr>
            <a:r>
              <a:rPr lang="en-GB" sz="1400" dirty="0"/>
              <a:t>3) </a:t>
            </a:r>
            <a:r>
              <a:rPr lang="en-GB" sz="1400" dirty="0" err="1"/>
              <a:t>ማጥፋት</a:t>
            </a:r>
            <a:r>
              <a:rPr lang="en-GB" sz="1400" dirty="0"/>
              <a:t> </a:t>
            </a:r>
          </a:p>
          <a:p>
            <a:pPr marL="0" indent="0">
              <a:buNone/>
            </a:pPr>
            <a:r>
              <a:rPr lang="en-GB" sz="1400" dirty="0" err="1"/>
              <a:t>Iየእሳት</a:t>
            </a:r>
            <a:r>
              <a:rPr lang="en-GB" sz="1400" dirty="0"/>
              <a:t> </a:t>
            </a:r>
            <a:r>
              <a:rPr lang="en-GB" sz="1400" dirty="0" err="1"/>
              <a:t>አደጋው</a:t>
            </a:r>
            <a:r>
              <a:rPr lang="en-GB" sz="1400" dirty="0"/>
              <a:t>  </a:t>
            </a:r>
            <a:r>
              <a:rPr lang="en-GB" sz="1400" dirty="0" err="1"/>
              <a:t>ከፍተኛ</a:t>
            </a:r>
            <a:r>
              <a:rPr lang="en-GB" sz="1400" dirty="0"/>
              <a:t> </a:t>
            </a:r>
            <a:r>
              <a:rPr lang="en-GB" sz="1400" dirty="0" err="1"/>
              <a:t>ካልሆነ</a:t>
            </a:r>
            <a:r>
              <a:rPr lang="en-GB" sz="1400" dirty="0"/>
              <a:t> </a:t>
            </a:r>
            <a:r>
              <a:rPr lang="en-GB" sz="1400" dirty="0" err="1"/>
              <a:t>በእሳት</a:t>
            </a:r>
            <a:r>
              <a:rPr lang="en-GB" sz="1400" dirty="0"/>
              <a:t> </a:t>
            </a:r>
            <a:r>
              <a:rPr lang="en-GB" sz="1400" dirty="0" err="1"/>
              <a:t>ሆስ</a:t>
            </a:r>
            <a:r>
              <a:rPr lang="en-GB" sz="1400" dirty="0"/>
              <a:t> </a:t>
            </a:r>
            <a:r>
              <a:rPr lang="en-GB" sz="1400" dirty="0" err="1"/>
              <a:t>ወይ</a:t>
            </a:r>
            <a:r>
              <a:rPr lang="en-GB" sz="1400" dirty="0"/>
              <a:t> </a:t>
            </a:r>
            <a:r>
              <a:rPr lang="en-GB" sz="1400" dirty="0" err="1"/>
              <a:t>በእሳት</a:t>
            </a:r>
            <a:r>
              <a:rPr lang="en-GB" sz="1400" dirty="0"/>
              <a:t> </a:t>
            </a:r>
            <a:r>
              <a:rPr lang="en-GB" sz="1400" dirty="0" err="1"/>
              <a:t>ማጥፍያ</a:t>
            </a:r>
            <a:r>
              <a:rPr lang="en-GB" sz="1400" dirty="0"/>
              <a:t> </a:t>
            </a:r>
            <a:r>
              <a:rPr lang="en-GB" sz="1400" dirty="0" err="1"/>
              <a:t>ለማጥፋት</a:t>
            </a:r>
            <a:r>
              <a:rPr lang="en-GB" sz="1400" dirty="0"/>
              <a:t> </a:t>
            </a:r>
            <a:r>
              <a:rPr lang="en-GB" sz="1400" dirty="0" err="1"/>
              <a:t>ይሞክሩ</a:t>
            </a:r>
            <a:r>
              <a:rPr lang="en-GB" sz="1400" dirty="0"/>
              <a:t>፡፡ </a:t>
            </a:r>
            <a:r>
              <a:rPr lang="en-GB" sz="1400" dirty="0" err="1"/>
              <a:t>ራስዎን</a:t>
            </a:r>
            <a:r>
              <a:rPr lang="en-GB" sz="1400" dirty="0"/>
              <a:t> </a:t>
            </a:r>
            <a:r>
              <a:rPr lang="en-GB" sz="1400" dirty="0" err="1"/>
              <a:t>ለአደጋ</a:t>
            </a:r>
            <a:r>
              <a:rPr lang="en-GB" sz="1400" dirty="0"/>
              <a:t> </a:t>
            </a:r>
            <a:r>
              <a:rPr lang="en-GB" sz="1400" dirty="0" err="1"/>
              <a:t>አያጋልጡ</a:t>
            </a:r>
            <a:r>
              <a:rPr lang="en-GB" sz="1400" dirty="0"/>
              <a:t>፡፡ </a:t>
            </a:r>
            <a:r>
              <a:rPr lang="en-GB" sz="1400" dirty="0" err="1"/>
              <a:t>ጭስ</a:t>
            </a:r>
            <a:r>
              <a:rPr lang="en-GB" sz="1400" dirty="0"/>
              <a:t> </a:t>
            </a:r>
            <a:r>
              <a:rPr lang="en-GB" sz="1400" dirty="0" err="1"/>
              <a:t>መርዛማ</a:t>
            </a:r>
            <a:r>
              <a:rPr lang="en-GB" sz="1400" dirty="0"/>
              <a:t> </a:t>
            </a:r>
            <a:r>
              <a:rPr lang="en-GB" sz="1400" dirty="0" err="1"/>
              <a:t>ነው</a:t>
            </a:r>
            <a:r>
              <a:rPr lang="en-GB" sz="1400" dirty="0"/>
              <a:t>፡፡ </a:t>
            </a:r>
          </a:p>
          <a:p>
            <a:pPr marL="0" indent="0">
              <a:buNone/>
            </a:pPr>
            <a:r>
              <a:rPr lang="en-GB" sz="1400" dirty="0"/>
              <a:t> </a:t>
            </a:r>
          </a:p>
          <a:p>
            <a:pPr marL="0" indent="0">
              <a:buNone/>
            </a:pPr>
            <a:r>
              <a:rPr lang="en-GB" sz="1400" dirty="0" err="1"/>
              <a:t>ሁኔታውን</a:t>
            </a:r>
            <a:r>
              <a:rPr lang="en-GB" sz="1400" dirty="0"/>
              <a:t> </a:t>
            </a:r>
            <a:r>
              <a:rPr lang="en-GB" sz="1400" dirty="0" err="1"/>
              <a:t>መገምገምዎ</a:t>
            </a:r>
            <a:r>
              <a:rPr lang="en-GB" sz="1400" dirty="0"/>
              <a:t>  </a:t>
            </a:r>
            <a:r>
              <a:rPr lang="en-GB" sz="1400" dirty="0" err="1"/>
              <a:t>የተግባር</a:t>
            </a:r>
            <a:r>
              <a:rPr lang="en-GB" sz="1400" dirty="0"/>
              <a:t> </a:t>
            </a:r>
            <a:r>
              <a:rPr lang="en-GB" sz="1400" dirty="0" err="1"/>
              <a:t>ደረጃዎቹን</a:t>
            </a:r>
            <a:r>
              <a:rPr lang="en-GB" sz="1400" dirty="0"/>
              <a:t> </a:t>
            </a:r>
            <a:r>
              <a:rPr lang="en-GB" sz="1400" dirty="0" err="1"/>
              <a:t>ለመለየት</a:t>
            </a:r>
            <a:r>
              <a:rPr lang="en-GB" sz="1400" dirty="0"/>
              <a:t> </a:t>
            </a:r>
            <a:r>
              <a:rPr lang="en-GB" sz="1400" dirty="0" err="1"/>
              <a:t>ያግዝዎታል</a:t>
            </a:r>
            <a:r>
              <a:rPr lang="en-GB" sz="1400" dirty="0"/>
              <a:t>፡፡ </a:t>
            </a:r>
            <a:r>
              <a:rPr lang="en-GB" sz="1400" dirty="0" err="1"/>
              <a:t>መደበኛ</a:t>
            </a:r>
            <a:r>
              <a:rPr lang="en-GB" sz="1400" dirty="0"/>
              <a:t> </a:t>
            </a:r>
            <a:r>
              <a:rPr lang="en-GB" sz="1400" dirty="0" err="1"/>
              <a:t>የእሳት</a:t>
            </a:r>
            <a:r>
              <a:rPr lang="en-GB" sz="1400" dirty="0"/>
              <a:t> </a:t>
            </a:r>
            <a:r>
              <a:rPr lang="en-GB" sz="1400" dirty="0" err="1"/>
              <a:t>ድሪልስ</a:t>
            </a:r>
            <a:r>
              <a:rPr lang="en-GB" sz="1400" dirty="0"/>
              <a:t> </a:t>
            </a:r>
            <a:r>
              <a:rPr lang="en-GB" sz="1400" dirty="0" err="1"/>
              <a:t>መያዝ</a:t>
            </a:r>
            <a:r>
              <a:rPr lang="en-GB" sz="1400" dirty="0"/>
              <a:t> </a:t>
            </a:r>
            <a:r>
              <a:rPr lang="en-GB" sz="1400" dirty="0" err="1"/>
              <a:t>ጠቃሚ</a:t>
            </a:r>
            <a:r>
              <a:rPr lang="en-GB" sz="1400" dirty="0"/>
              <a:t> </a:t>
            </a:r>
            <a:r>
              <a:rPr lang="en-GB" sz="1400" dirty="0" err="1"/>
              <a:t>ነው</a:t>
            </a:r>
            <a:r>
              <a:rPr lang="en-GB" sz="1400" dirty="0"/>
              <a:t>፡፡ </a:t>
            </a:r>
            <a:r>
              <a:rPr lang="en-GB" sz="1400" dirty="0" err="1"/>
              <a:t>ሁሉም</a:t>
            </a:r>
            <a:r>
              <a:rPr lang="en-GB" sz="1400" dirty="0"/>
              <a:t> </a:t>
            </a:r>
            <a:r>
              <a:rPr lang="en-GB" sz="1400" dirty="0" err="1"/>
              <a:t>ሰው</a:t>
            </a:r>
            <a:r>
              <a:rPr lang="en-GB" sz="1400" dirty="0"/>
              <a:t> </a:t>
            </a:r>
            <a:r>
              <a:rPr lang="en-GB" sz="1400" dirty="0" err="1"/>
              <a:t>ምን</a:t>
            </a:r>
            <a:r>
              <a:rPr lang="en-GB" sz="1400" dirty="0"/>
              <a:t> </a:t>
            </a:r>
            <a:r>
              <a:rPr lang="en-GB" sz="1400" dirty="0" err="1"/>
              <a:t>ማድረግ</a:t>
            </a:r>
            <a:r>
              <a:rPr lang="en-GB" sz="1400" dirty="0"/>
              <a:t> </a:t>
            </a:r>
            <a:r>
              <a:rPr lang="en-GB" sz="1400" dirty="0" err="1"/>
              <a:t>እንዳለበት</a:t>
            </a:r>
            <a:r>
              <a:rPr lang="en-GB" sz="1400" dirty="0"/>
              <a:t> </a:t>
            </a:r>
            <a:r>
              <a:rPr lang="en-GB" sz="1400" dirty="0" err="1"/>
              <a:t>ይለማመዳል</a:t>
            </a:r>
            <a:r>
              <a:rPr lang="en-GB" sz="1400" dirty="0"/>
              <a:t>፡፡  </a:t>
            </a:r>
            <a:endParaRPr lang="nb-NO" sz="13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153" y="1563069"/>
            <a:ext cx="2656839" cy="186326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1634" y="4437469"/>
            <a:ext cx="1995059" cy="185475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6527" y="3196572"/>
            <a:ext cx="1251108" cy="119655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229179"/>
            <a:ext cx="1650289" cy="136815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42529" y="4364169"/>
            <a:ext cx="1520363" cy="129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201CED-C67C-264E-BEBF-A96A127D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ንህጻውንቲን</a:t>
            </a:r>
            <a:r>
              <a:rPr lang="nb-NO" dirty="0"/>
              <a:t> </a:t>
            </a:r>
            <a:r>
              <a:rPr lang="nb-NO" dirty="0" err="1"/>
              <a:t>ቆልዑትን</a:t>
            </a:r>
            <a:r>
              <a:rPr lang="nb-NO" dirty="0"/>
              <a:t> </a:t>
            </a:r>
            <a:r>
              <a:rPr lang="nb-NO" dirty="0" err="1"/>
              <a:t>ካብ</a:t>
            </a:r>
            <a:r>
              <a:rPr lang="nb-NO" dirty="0"/>
              <a:t> </a:t>
            </a:r>
            <a:r>
              <a:rPr lang="nb-NO" dirty="0" err="1"/>
              <a:t>ሓደጋ</a:t>
            </a:r>
            <a:r>
              <a:rPr lang="nb-NO" dirty="0"/>
              <a:t> </a:t>
            </a:r>
            <a:r>
              <a:rPr lang="nb-NO" dirty="0" err="1"/>
              <a:t>ሓዊ</a:t>
            </a:r>
            <a:r>
              <a:rPr lang="nb-NO" dirty="0"/>
              <a:t> </a:t>
            </a:r>
            <a:r>
              <a:rPr lang="nb-NO" dirty="0" err="1"/>
              <a:t>ምክልኻል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52FE22-F8AC-B947-902B-67CD13EA3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87" y="1152000"/>
            <a:ext cx="8082000" cy="48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innhold 4">
            <a:extLst>
              <a:ext uri="{FF2B5EF4-FFF2-40B4-BE49-F238E27FC236}">
                <a16:creationId xmlns:a16="http://schemas.microsoft.com/office/drawing/2014/main" id="{22984CA9-00C5-A14A-AB9B-1668B95D9597}"/>
              </a:ext>
            </a:extLst>
          </p:cNvPr>
          <p:cNvSpPr txBox="1">
            <a:spLocks/>
          </p:cNvSpPr>
          <p:nvPr/>
        </p:nvSpPr>
        <p:spPr>
          <a:xfrm>
            <a:off x="6156175" y="980728"/>
            <a:ext cx="2629508" cy="5303862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035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52413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▪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00" dirty="0"/>
          </a:p>
          <a:p>
            <a:r>
              <a:rPr lang="nb-NO" sz="1400" dirty="0" err="1"/>
              <a:t>ህጻውንቲን</a:t>
            </a:r>
            <a:r>
              <a:rPr lang="nb-NO" sz="1400" dirty="0"/>
              <a:t> </a:t>
            </a:r>
            <a:r>
              <a:rPr lang="nb-NO" sz="1400" dirty="0" err="1"/>
              <a:t>ቆልዑትን</a:t>
            </a:r>
            <a:r>
              <a:rPr lang="nb-NO" sz="1400" dirty="0"/>
              <a:t> </a:t>
            </a:r>
            <a:r>
              <a:rPr lang="nb-NO" sz="1400" dirty="0" err="1"/>
              <a:t>ሒዝክን</a:t>
            </a:r>
            <a:r>
              <a:rPr lang="nb-NO" sz="1400" dirty="0"/>
              <a:t> </a:t>
            </a:r>
            <a:r>
              <a:rPr lang="nb-NO" sz="1400" dirty="0" err="1"/>
              <a:t>ወይ</a:t>
            </a:r>
            <a:r>
              <a:rPr lang="nb-NO" sz="1400" dirty="0"/>
              <a:t> </a:t>
            </a:r>
            <a:r>
              <a:rPr lang="nb-NO" sz="1400" dirty="0" err="1"/>
              <a:t>ካዓ</a:t>
            </a:r>
            <a:r>
              <a:rPr lang="nb-NO" sz="1400" dirty="0"/>
              <a:t> </a:t>
            </a:r>
            <a:r>
              <a:rPr lang="nb-NO" sz="1400" dirty="0" err="1"/>
              <a:t>እናጥወብክን</a:t>
            </a:r>
            <a:r>
              <a:rPr lang="nb-NO" sz="1400" dirty="0"/>
              <a:t> </a:t>
            </a:r>
            <a:r>
              <a:rPr lang="nb-NO" sz="1400" dirty="0" err="1"/>
              <a:t>ውዑይ</a:t>
            </a:r>
            <a:r>
              <a:rPr lang="nb-NO" sz="1400" dirty="0"/>
              <a:t> </a:t>
            </a:r>
            <a:r>
              <a:rPr lang="nb-NO" sz="1400" dirty="0" err="1"/>
              <a:t>ዝስተ</a:t>
            </a:r>
            <a:r>
              <a:rPr lang="nb-NO" sz="1400" dirty="0"/>
              <a:t> </a:t>
            </a:r>
            <a:r>
              <a:rPr lang="nb-NO" sz="1400" dirty="0" err="1"/>
              <a:t>ነገር</a:t>
            </a:r>
            <a:r>
              <a:rPr lang="nb-NO" sz="1400" dirty="0"/>
              <a:t> </a:t>
            </a:r>
            <a:r>
              <a:rPr lang="nb-NO" sz="1400" dirty="0" err="1"/>
              <a:t>ኣይትሓዛ</a:t>
            </a:r>
            <a:r>
              <a:rPr lang="nb-NO" sz="1400" dirty="0"/>
              <a:t>።</a:t>
            </a:r>
          </a:p>
          <a:p>
            <a:r>
              <a:rPr lang="nb-NO" sz="1400" dirty="0" err="1"/>
              <a:t>እቶን</a:t>
            </a:r>
            <a:r>
              <a:rPr lang="nb-NO" sz="1400" dirty="0"/>
              <a:t> </a:t>
            </a:r>
            <a:r>
              <a:rPr lang="nb-NO" sz="1400" dirty="0" err="1"/>
              <a:t>ሓዊ</a:t>
            </a:r>
            <a:r>
              <a:rPr lang="nb-NO" sz="1400" dirty="0"/>
              <a:t>፡ </a:t>
            </a:r>
            <a:r>
              <a:rPr lang="nb-NO" sz="1400" dirty="0" err="1"/>
              <a:t>ገዛ</a:t>
            </a:r>
            <a:r>
              <a:rPr lang="nb-NO" sz="1400" dirty="0"/>
              <a:t> </a:t>
            </a:r>
            <a:r>
              <a:rPr lang="nb-NO" sz="1400" dirty="0" err="1"/>
              <a:t>መውዓዪ</a:t>
            </a:r>
            <a:r>
              <a:rPr lang="nb-NO" sz="1400" dirty="0"/>
              <a:t>፡ </a:t>
            </a:r>
            <a:r>
              <a:rPr lang="nb-NO" sz="1400" dirty="0" err="1"/>
              <a:t>መብሰሊ</a:t>
            </a:r>
            <a:r>
              <a:rPr lang="nb-NO" sz="1400" dirty="0"/>
              <a:t> </a:t>
            </a:r>
            <a:r>
              <a:rPr lang="nb-NO" sz="1400" dirty="0" err="1"/>
              <a:t>መግቢን</a:t>
            </a:r>
            <a:r>
              <a:rPr lang="nb-NO" sz="1400" dirty="0"/>
              <a:t> </a:t>
            </a:r>
            <a:r>
              <a:rPr lang="nb-NO" sz="1400" dirty="0" err="1"/>
              <a:t>ዝኣምሰሉን</a:t>
            </a:r>
            <a:r>
              <a:rPr lang="nb-NO" sz="1400" dirty="0"/>
              <a:t>፣ </a:t>
            </a:r>
            <a:r>
              <a:rPr lang="nb-NO" sz="1400" dirty="0" err="1"/>
              <a:t>ህጻውንቲን</a:t>
            </a:r>
            <a:r>
              <a:rPr lang="nb-NO" sz="1400" dirty="0"/>
              <a:t> </a:t>
            </a:r>
            <a:r>
              <a:rPr lang="nb-NO" sz="1400" dirty="0" err="1"/>
              <a:t>ቆልዑን</a:t>
            </a:r>
            <a:r>
              <a:rPr lang="nb-NO" sz="1400" dirty="0"/>
              <a:t> </a:t>
            </a:r>
            <a:r>
              <a:rPr lang="nb-NO" sz="1400" dirty="0" err="1"/>
              <a:t>ኣብዘየርክቡዎም</a:t>
            </a:r>
            <a:r>
              <a:rPr lang="nb-NO" sz="1400" dirty="0"/>
              <a:t> </a:t>
            </a:r>
            <a:r>
              <a:rPr lang="nb-NO" sz="1400" dirty="0" err="1"/>
              <a:t>ቦታ</a:t>
            </a:r>
            <a:r>
              <a:rPr lang="nb-NO" sz="1400" dirty="0"/>
              <a:t> </a:t>
            </a:r>
            <a:r>
              <a:rPr lang="nb-NO" sz="1400" dirty="0" err="1"/>
              <a:t>ክኾኑ</a:t>
            </a:r>
            <a:r>
              <a:rPr lang="nb-NO" sz="1400" dirty="0"/>
              <a:t> </a:t>
            </a:r>
            <a:r>
              <a:rPr lang="nb-NO" sz="1400" dirty="0" err="1"/>
              <a:t>ኣለዎም</a:t>
            </a:r>
            <a:r>
              <a:rPr lang="nb-NO" sz="1400" dirty="0"/>
              <a:t>።</a:t>
            </a:r>
          </a:p>
          <a:p>
            <a:pPr marL="0" indent="0">
              <a:buNone/>
            </a:pPr>
            <a:endParaRPr lang="nb-NO" sz="1400" dirty="0"/>
          </a:p>
          <a:p>
            <a:r>
              <a:rPr lang="nb-NO" sz="1400" dirty="0"/>
              <a:t>ኣብ </a:t>
            </a:r>
            <a:r>
              <a:rPr lang="nb-NO" sz="1400" dirty="0" err="1"/>
              <a:t>መሕጸቢ</a:t>
            </a:r>
            <a:r>
              <a:rPr lang="nb-NO" sz="1400" dirty="0"/>
              <a:t> </a:t>
            </a:r>
            <a:r>
              <a:rPr lang="nb-NO" sz="1400" dirty="0" err="1"/>
              <a:t>ጋብላ</a:t>
            </a:r>
            <a:r>
              <a:rPr lang="nb-NO" sz="1400" dirty="0"/>
              <a:t> </a:t>
            </a:r>
            <a:r>
              <a:rPr lang="nb-NO" sz="1400" dirty="0" err="1"/>
              <a:t>ዘሎ</a:t>
            </a:r>
            <a:r>
              <a:rPr lang="nb-NO" sz="1400" dirty="0"/>
              <a:t> </a:t>
            </a:r>
            <a:r>
              <a:rPr lang="nb-NO" sz="1400" dirty="0" err="1"/>
              <a:t>ማይ</a:t>
            </a:r>
            <a:r>
              <a:rPr lang="nb-NO" sz="1400" dirty="0"/>
              <a:t> </a:t>
            </a:r>
            <a:r>
              <a:rPr lang="nb-NO" sz="1400" dirty="0" err="1"/>
              <a:t>ንህጻውንቲን</a:t>
            </a:r>
            <a:r>
              <a:rPr lang="nb-NO" sz="1400" dirty="0"/>
              <a:t> </a:t>
            </a:r>
            <a:r>
              <a:rPr lang="nb-NO" sz="1400" dirty="0" err="1"/>
              <a:t>ቆልዑን</a:t>
            </a:r>
            <a:r>
              <a:rPr lang="nb-NO" sz="1400" dirty="0"/>
              <a:t> </a:t>
            </a:r>
            <a:r>
              <a:rPr lang="nb-NO" sz="1400" dirty="0" err="1"/>
              <a:t>መታን</a:t>
            </a:r>
            <a:r>
              <a:rPr lang="nb-NO" sz="1400" dirty="0"/>
              <a:t> </a:t>
            </a:r>
            <a:r>
              <a:rPr lang="nb-NO" sz="1400" dirty="0" err="1"/>
              <a:t>ከይጎድእ</a:t>
            </a:r>
            <a:r>
              <a:rPr lang="nb-NO" sz="1400" dirty="0"/>
              <a:t> </a:t>
            </a:r>
            <a:r>
              <a:rPr lang="nb-NO" sz="1400" dirty="0" err="1"/>
              <a:t>መጠን</a:t>
            </a:r>
            <a:r>
              <a:rPr lang="nb-NO" sz="1400" dirty="0"/>
              <a:t> </a:t>
            </a:r>
            <a:r>
              <a:rPr lang="nb-NO" sz="1400" dirty="0" err="1"/>
              <a:t>ዋዒ</a:t>
            </a:r>
            <a:r>
              <a:rPr lang="nb-NO" sz="1400" dirty="0"/>
              <a:t> </a:t>
            </a:r>
            <a:r>
              <a:rPr lang="nb-NO" sz="1400" dirty="0" err="1"/>
              <a:t>ናይት</a:t>
            </a:r>
            <a:r>
              <a:rPr lang="nb-NO" sz="1400" dirty="0"/>
              <a:t> </a:t>
            </a:r>
            <a:r>
              <a:rPr lang="nb-NO" sz="1400" dirty="0" err="1"/>
              <a:t>ማይ</a:t>
            </a:r>
            <a:r>
              <a:rPr lang="nb-NO" sz="1400" dirty="0"/>
              <a:t> </a:t>
            </a:r>
            <a:r>
              <a:rPr lang="nb-NO" sz="1400" dirty="0" err="1"/>
              <a:t>ቀዲምካ</a:t>
            </a:r>
            <a:r>
              <a:rPr lang="nb-NO" sz="1400" dirty="0"/>
              <a:t> </a:t>
            </a:r>
            <a:r>
              <a:rPr lang="nb-NO" sz="1400" dirty="0" err="1"/>
              <a:t>ፈትሽ</a:t>
            </a:r>
            <a:r>
              <a:rPr lang="nb-NO" sz="1400" dirty="0"/>
              <a:t>። </a:t>
            </a:r>
            <a:r>
              <a:rPr lang="nb-NO" sz="1400" dirty="0" err="1"/>
              <a:t>እቲ</a:t>
            </a:r>
            <a:r>
              <a:rPr lang="nb-NO" sz="1400" dirty="0"/>
              <a:t> </a:t>
            </a:r>
            <a:r>
              <a:rPr lang="nb-NO" sz="1400" dirty="0" err="1"/>
              <a:t>መውዓዪ</a:t>
            </a:r>
            <a:r>
              <a:rPr lang="nb-NO" sz="1400" dirty="0"/>
              <a:t> </a:t>
            </a:r>
            <a:r>
              <a:rPr lang="nb-NO" sz="1400" dirty="0" err="1"/>
              <a:t>ማይ</a:t>
            </a:r>
            <a:r>
              <a:rPr lang="nb-NO" sz="1400" dirty="0"/>
              <a:t>፡ </a:t>
            </a:r>
            <a:r>
              <a:rPr lang="nb-NO" sz="1400" dirty="0" err="1"/>
              <a:t>መጠን</a:t>
            </a:r>
            <a:r>
              <a:rPr lang="nb-NO" sz="1400" dirty="0"/>
              <a:t> </a:t>
            </a:r>
            <a:r>
              <a:rPr lang="nb-NO" sz="1400" dirty="0" err="1"/>
              <a:t>ዋዒ</a:t>
            </a:r>
            <a:r>
              <a:rPr lang="nb-NO" sz="1400" dirty="0"/>
              <a:t> </a:t>
            </a:r>
            <a:r>
              <a:rPr lang="nb-NO" sz="1400" dirty="0" err="1"/>
              <a:t>ናይቲ</a:t>
            </a:r>
            <a:r>
              <a:rPr lang="nb-NO" sz="1400" dirty="0"/>
              <a:t> </a:t>
            </a:r>
            <a:r>
              <a:rPr lang="nb-NO" sz="1400" dirty="0" err="1"/>
              <a:t>ዝሰዶ</a:t>
            </a:r>
            <a:r>
              <a:rPr lang="nb-NO" sz="1400" dirty="0"/>
              <a:t> </a:t>
            </a:r>
            <a:r>
              <a:rPr lang="nb-NO" sz="1400" dirty="0" err="1"/>
              <a:t>ማይ</a:t>
            </a:r>
            <a:r>
              <a:rPr lang="nb-NO" sz="1400" dirty="0"/>
              <a:t> </a:t>
            </a:r>
            <a:r>
              <a:rPr lang="nb-NO" sz="1400" dirty="0" err="1"/>
              <a:t>መታን</a:t>
            </a:r>
            <a:r>
              <a:rPr lang="nb-NO" sz="1400" dirty="0"/>
              <a:t> </a:t>
            </a:r>
            <a:r>
              <a:rPr lang="nb-NO" sz="1400" dirty="0" err="1"/>
              <a:t>ጹቡቕ</a:t>
            </a:r>
            <a:r>
              <a:rPr lang="nb-NO" sz="1400" dirty="0"/>
              <a:t> </a:t>
            </a:r>
            <a:r>
              <a:rPr lang="nb-NO" sz="1400" dirty="0" err="1"/>
              <a:t>ክኸውን</a:t>
            </a:r>
            <a:r>
              <a:rPr lang="nb-NO" sz="1400" dirty="0"/>
              <a:t> </a:t>
            </a:r>
            <a:r>
              <a:rPr lang="nb-NO" sz="1400" dirty="0" err="1"/>
              <a:t>ክስታኻኸል</a:t>
            </a:r>
            <a:r>
              <a:rPr lang="nb-NO" sz="1400" dirty="0"/>
              <a:t> </a:t>
            </a:r>
            <a:r>
              <a:rPr lang="nb-NO" sz="1400" dirty="0" err="1"/>
              <a:t>ኣለዎ</a:t>
            </a:r>
            <a:r>
              <a:rPr lang="nb-NO" sz="1400" dirty="0"/>
              <a:t>።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1855DDA-53DF-6649-98C9-83229F8A7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979" y="1405552"/>
            <a:ext cx="2665848" cy="2599512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13E48AC8-21AF-A84E-8233-C0D7931EB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5816" y="1988840"/>
            <a:ext cx="2520278" cy="2453646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EE5D5187-E612-AE46-9A9E-A244D46A62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10020" r="6612"/>
          <a:stretch/>
        </p:blipFill>
        <p:spPr>
          <a:xfrm>
            <a:off x="991374" y="3836787"/>
            <a:ext cx="2216535" cy="21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8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201CED-C67C-264E-BEBF-A96A127D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ንህጻውንቲን</a:t>
            </a:r>
            <a:r>
              <a:rPr lang="nb-NO" dirty="0"/>
              <a:t> </a:t>
            </a:r>
            <a:r>
              <a:rPr lang="nb-NO" dirty="0" err="1"/>
              <a:t>ቆልዑትን</a:t>
            </a:r>
            <a:r>
              <a:rPr lang="nb-NO" dirty="0"/>
              <a:t> </a:t>
            </a:r>
            <a:r>
              <a:rPr lang="nb-NO" dirty="0" err="1"/>
              <a:t>ካብ</a:t>
            </a:r>
            <a:r>
              <a:rPr lang="nb-NO" dirty="0"/>
              <a:t> </a:t>
            </a:r>
            <a:r>
              <a:rPr lang="nb-NO" dirty="0" err="1"/>
              <a:t>ሓደጋ</a:t>
            </a:r>
            <a:r>
              <a:rPr lang="nb-NO" dirty="0"/>
              <a:t> </a:t>
            </a:r>
            <a:r>
              <a:rPr lang="nb-NO" dirty="0" err="1"/>
              <a:t>ሓዊ</a:t>
            </a:r>
            <a:r>
              <a:rPr lang="nb-NO" dirty="0"/>
              <a:t> </a:t>
            </a:r>
            <a:r>
              <a:rPr lang="nb-NO" dirty="0" err="1"/>
              <a:t>ምክልኻል</a:t>
            </a:r>
            <a:endParaRPr lang="nb-NO" dirty="0"/>
          </a:p>
        </p:txBody>
      </p:sp>
      <p:sp>
        <p:nvSpPr>
          <p:cNvPr id="4" name="Plassholder for innhold 4">
            <a:extLst>
              <a:ext uri="{FF2B5EF4-FFF2-40B4-BE49-F238E27FC236}">
                <a16:creationId xmlns:a16="http://schemas.microsoft.com/office/drawing/2014/main" id="{22984CA9-00C5-A14A-AB9B-1668B95D9597}"/>
              </a:ext>
            </a:extLst>
          </p:cNvPr>
          <p:cNvSpPr txBox="1">
            <a:spLocks/>
          </p:cNvSpPr>
          <p:nvPr/>
        </p:nvSpPr>
        <p:spPr>
          <a:xfrm>
            <a:off x="6156175" y="980728"/>
            <a:ext cx="2629508" cy="5303862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035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52413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▪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00" dirty="0"/>
          </a:p>
          <a:p>
            <a:r>
              <a:rPr lang="nb-NO" sz="1400" dirty="0" err="1"/>
              <a:t>ህጻውንቲን</a:t>
            </a:r>
            <a:r>
              <a:rPr lang="nb-NO" sz="1400" dirty="0"/>
              <a:t> </a:t>
            </a:r>
            <a:r>
              <a:rPr lang="nb-NO" sz="1400" dirty="0" err="1"/>
              <a:t>ቆልዑትን</a:t>
            </a:r>
            <a:r>
              <a:rPr lang="nb-NO" sz="1400" dirty="0"/>
              <a:t> </a:t>
            </a:r>
            <a:r>
              <a:rPr lang="nb-NO" sz="1400" dirty="0" err="1"/>
              <a:t>ካብ</a:t>
            </a:r>
            <a:r>
              <a:rPr lang="nb-NO" sz="1400" dirty="0"/>
              <a:t> </a:t>
            </a:r>
            <a:r>
              <a:rPr lang="nb-NO" sz="1400" dirty="0" err="1"/>
              <a:t>ማይ</a:t>
            </a:r>
            <a:r>
              <a:rPr lang="nb-NO" sz="1400" dirty="0"/>
              <a:t> </a:t>
            </a:r>
            <a:r>
              <a:rPr lang="nb-NO" sz="1400" dirty="0" err="1"/>
              <a:t>መፍልሒ</a:t>
            </a:r>
            <a:r>
              <a:rPr lang="nb-NO" sz="1400" dirty="0"/>
              <a:t> </a:t>
            </a:r>
            <a:r>
              <a:rPr lang="nb-NO" sz="1400" dirty="0" err="1"/>
              <a:t>ኣቑሑት</a:t>
            </a:r>
            <a:r>
              <a:rPr lang="nb-NO" sz="1400" dirty="0"/>
              <a:t> </a:t>
            </a:r>
            <a:r>
              <a:rPr lang="nb-NO" sz="1400" dirty="0" err="1"/>
              <a:t>ኣርሕቑ</a:t>
            </a:r>
            <a:r>
              <a:rPr lang="nb-NO" sz="1400" dirty="0"/>
              <a:t>። </a:t>
            </a:r>
          </a:p>
          <a:p>
            <a:endParaRPr lang="nb-NO" sz="1400" dirty="0"/>
          </a:p>
          <a:p>
            <a:r>
              <a:rPr lang="nb-NO" sz="1400" dirty="0" err="1"/>
              <a:t>ናይ</a:t>
            </a:r>
            <a:r>
              <a:rPr lang="nb-NO" sz="1400" dirty="0"/>
              <a:t> </a:t>
            </a:r>
            <a:r>
              <a:rPr lang="nb-NO" sz="1400" dirty="0" err="1"/>
              <a:t>ሻሂ</a:t>
            </a:r>
            <a:r>
              <a:rPr lang="nb-NO" sz="1400" dirty="0"/>
              <a:t> </a:t>
            </a:r>
            <a:r>
              <a:rPr lang="nb-NO" sz="1400" dirty="0" err="1"/>
              <a:t>መፍልሒ</a:t>
            </a:r>
            <a:r>
              <a:rPr lang="nb-NO" sz="1400" dirty="0"/>
              <a:t> - </a:t>
            </a:r>
            <a:r>
              <a:rPr lang="nb-NO" sz="1400" dirty="0" err="1"/>
              <a:t>ባዕሉ</a:t>
            </a:r>
            <a:r>
              <a:rPr lang="nb-NO" sz="1400" dirty="0"/>
              <a:t> </a:t>
            </a:r>
            <a:r>
              <a:rPr lang="nb-NO" sz="1400" dirty="0" err="1"/>
              <a:t>እቲ</a:t>
            </a:r>
            <a:r>
              <a:rPr lang="nb-NO" sz="1400" dirty="0"/>
              <a:t> </a:t>
            </a:r>
            <a:r>
              <a:rPr lang="nb-NO" sz="1400" dirty="0" err="1"/>
              <a:t>መፍልሒ</a:t>
            </a:r>
            <a:r>
              <a:rPr lang="nb-NO" sz="1400" dirty="0"/>
              <a:t> </a:t>
            </a:r>
            <a:r>
              <a:rPr lang="nb-NO" sz="1400" dirty="0" err="1"/>
              <a:t>ኣቕሓን</a:t>
            </a:r>
            <a:r>
              <a:rPr lang="nb-NO" sz="1400" dirty="0"/>
              <a:t> </a:t>
            </a:r>
            <a:r>
              <a:rPr lang="nb-NO" sz="1400" dirty="0" err="1"/>
              <a:t>ምስኡ</a:t>
            </a:r>
            <a:r>
              <a:rPr lang="nb-NO" sz="1400" dirty="0"/>
              <a:t> </a:t>
            </a:r>
            <a:r>
              <a:rPr lang="nb-NO" sz="1400" dirty="0" err="1"/>
              <a:t>ዝታሓሓዝ</a:t>
            </a:r>
            <a:r>
              <a:rPr lang="nb-NO" sz="1400" dirty="0"/>
              <a:t> </a:t>
            </a:r>
            <a:r>
              <a:rPr lang="nb-NO" sz="1400" dirty="0" err="1"/>
              <a:t>ገመድ</a:t>
            </a:r>
            <a:r>
              <a:rPr lang="nb-NO" sz="1400" dirty="0"/>
              <a:t> </a:t>
            </a:r>
            <a:r>
              <a:rPr lang="nb-NO" sz="1400" dirty="0" err="1"/>
              <a:t>ኤሌክትሪክን</a:t>
            </a:r>
            <a:r>
              <a:rPr lang="nb-NO" sz="1400" dirty="0"/>
              <a:t> </a:t>
            </a:r>
            <a:r>
              <a:rPr lang="nb-NO" sz="1400" dirty="0" err="1"/>
              <a:t>ብኸመይ</a:t>
            </a:r>
            <a:r>
              <a:rPr lang="nb-NO" sz="1400" dirty="0"/>
              <a:t> </a:t>
            </a:r>
            <a:r>
              <a:rPr lang="nb-NO" sz="1400" dirty="0" err="1"/>
              <a:t>ከተቕምጦ</a:t>
            </a:r>
            <a:r>
              <a:rPr lang="nb-NO" sz="1400" dirty="0"/>
              <a:t> </a:t>
            </a:r>
            <a:r>
              <a:rPr lang="nb-NO" sz="1400" dirty="0" err="1"/>
              <a:t>ከምዝግባእ</a:t>
            </a:r>
            <a:r>
              <a:rPr lang="nb-NO" sz="1400" dirty="0"/>
              <a:t> </a:t>
            </a:r>
            <a:r>
              <a:rPr lang="nb-NO" sz="1400" dirty="0" err="1"/>
              <a:t>ምፍላጥ</a:t>
            </a:r>
            <a:r>
              <a:rPr lang="nb-NO" sz="1400" dirty="0"/>
              <a:t> </a:t>
            </a:r>
            <a:r>
              <a:rPr lang="nb-NO" sz="1400" dirty="0" err="1"/>
              <a:t>የድሊ</a:t>
            </a:r>
            <a:r>
              <a:rPr lang="nb-NO" sz="1400" dirty="0"/>
              <a:t>።</a:t>
            </a:r>
          </a:p>
          <a:p>
            <a:r>
              <a:rPr lang="nb-NO" sz="1400" dirty="0" err="1"/>
              <a:t>መሸፈኒ</a:t>
            </a:r>
            <a:r>
              <a:rPr lang="nb-NO" sz="1400" dirty="0"/>
              <a:t> </a:t>
            </a:r>
            <a:r>
              <a:rPr lang="nb-NO" sz="1400" dirty="0" err="1"/>
              <a:t>ዘለዎ</a:t>
            </a:r>
            <a:r>
              <a:rPr lang="nb-NO" sz="1400" dirty="0"/>
              <a:t> </a:t>
            </a:r>
            <a:r>
              <a:rPr lang="nb-NO" sz="1400" dirty="0" err="1"/>
              <a:t>ናይ</a:t>
            </a:r>
            <a:r>
              <a:rPr lang="nb-NO" sz="1400" dirty="0"/>
              <a:t> </a:t>
            </a:r>
            <a:r>
              <a:rPr lang="nb-NO" sz="1400" dirty="0" err="1"/>
              <a:t>መግቢ</a:t>
            </a:r>
            <a:r>
              <a:rPr lang="nb-NO" sz="1400" dirty="0"/>
              <a:t> </a:t>
            </a:r>
            <a:r>
              <a:rPr lang="nb-NO" sz="1400" dirty="0" err="1"/>
              <a:t>ጠረጴዛ</a:t>
            </a:r>
            <a:r>
              <a:rPr lang="nb-NO" sz="1400" dirty="0"/>
              <a:t> /</a:t>
            </a:r>
            <a:r>
              <a:rPr lang="nb-NO" sz="1400" dirty="0" err="1"/>
              <a:t>ጣውላ</a:t>
            </a:r>
            <a:r>
              <a:rPr lang="nb-NO" sz="1400" dirty="0"/>
              <a:t>/ </a:t>
            </a:r>
            <a:r>
              <a:rPr lang="nb-NO" sz="1400" dirty="0" err="1"/>
              <a:t>ተጠንቂቕካ</a:t>
            </a:r>
            <a:r>
              <a:rPr lang="nb-NO" sz="1400" dirty="0"/>
              <a:t> </a:t>
            </a:r>
            <a:r>
              <a:rPr lang="nb-NO" sz="1400" dirty="0" err="1"/>
              <a:t>ራኣዮ</a:t>
            </a:r>
            <a:r>
              <a:rPr lang="nb-NO" sz="1400" dirty="0"/>
              <a:t>፤ </a:t>
            </a:r>
            <a:r>
              <a:rPr lang="nb-NO" sz="1400" dirty="0" err="1"/>
              <a:t>ኣብኡ</a:t>
            </a:r>
            <a:r>
              <a:rPr lang="nb-NO" sz="1400" dirty="0"/>
              <a:t> </a:t>
            </a:r>
            <a:r>
              <a:rPr lang="nb-NO" sz="1400" dirty="0" err="1"/>
              <a:t>ዘለዉ</a:t>
            </a:r>
            <a:r>
              <a:rPr lang="nb-NO" sz="1400" dirty="0"/>
              <a:t> </a:t>
            </a:r>
            <a:r>
              <a:rPr lang="nb-NO" sz="1400" dirty="0" err="1"/>
              <a:t>ናይ</a:t>
            </a:r>
            <a:r>
              <a:rPr lang="nb-NO" sz="1400" dirty="0"/>
              <a:t> </a:t>
            </a:r>
            <a:r>
              <a:rPr lang="nb-NO" sz="1400" dirty="0" err="1"/>
              <a:t>ቡን</a:t>
            </a:r>
            <a:r>
              <a:rPr lang="nb-NO" sz="1400" dirty="0"/>
              <a:t> </a:t>
            </a:r>
            <a:r>
              <a:rPr lang="nb-NO" sz="1400" dirty="0" err="1"/>
              <a:t>ኩባያታት</a:t>
            </a:r>
            <a:r>
              <a:rPr lang="nb-NO" sz="1400" dirty="0"/>
              <a:t>፡ </a:t>
            </a:r>
            <a:r>
              <a:rPr lang="nb-NO" sz="1400" dirty="0" err="1"/>
              <a:t>ዝበርሁ</a:t>
            </a:r>
            <a:r>
              <a:rPr lang="nb-NO" sz="1400" dirty="0"/>
              <a:t> </a:t>
            </a:r>
            <a:r>
              <a:rPr lang="nb-NO" sz="1400" dirty="0" err="1"/>
              <a:t>ሽምዓታትን</a:t>
            </a:r>
            <a:r>
              <a:rPr lang="nb-NO" sz="1400" dirty="0"/>
              <a:t> </a:t>
            </a:r>
            <a:r>
              <a:rPr lang="nb-NO" sz="1400" dirty="0" err="1"/>
              <a:t>ዝኣምሰሉን</a:t>
            </a:r>
            <a:r>
              <a:rPr lang="nb-NO" sz="1400" dirty="0"/>
              <a:t> </a:t>
            </a:r>
            <a:r>
              <a:rPr lang="nb-NO" sz="1400" dirty="0" err="1"/>
              <a:t>ምጥንቃቕ</a:t>
            </a:r>
            <a:r>
              <a:rPr lang="nb-NO" sz="1400" dirty="0"/>
              <a:t> </a:t>
            </a:r>
            <a:r>
              <a:rPr lang="nb-NO" sz="1400" dirty="0" err="1"/>
              <a:t>የድሊ</a:t>
            </a:r>
            <a:r>
              <a:rPr lang="nb-NO" sz="1400" dirty="0"/>
              <a:t>፤ </a:t>
            </a:r>
            <a:r>
              <a:rPr lang="nb-NO" sz="1400" dirty="0" err="1"/>
              <a:t>ምኽንያቱ</a:t>
            </a:r>
            <a:r>
              <a:rPr lang="nb-NO" sz="1400" dirty="0"/>
              <a:t> </a:t>
            </a:r>
            <a:r>
              <a:rPr lang="nb-NO" sz="1400" dirty="0" err="1"/>
              <a:t>ህጻውንቲን</a:t>
            </a:r>
            <a:r>
              <a:rPr lang="nb-NO" sz="1400" dirty="0"/>
              <a:t> </a:t>
            </a:r>
            <a:r>
              <a:rPr lang="nb-NO" sz="1400" dirty="0" err="1"/>
              <a:t>ቆልዑትን</a:t>
            </a:r>
            <a:r>
              <a:rPr lang="nb-NO" sz="1400" dirty="0"/>
              <a:t> </a:t>
            </a:r>
            <a:r>
              <a:rPr lang="nb-NO" sz="1400" dirty="0" err="1"/>
              <a:t>ነቲ</a:t>
            </a:r>
            <a:r>
              <a:rPr lang="nb-NO" sz="1400" dirty="0"/>
              <a:t> </a:t>
            </a:r>
            <a:r>
              <a:rPr lang="nb-NO" sz="1400" dirty="0" err="1"/>
              <a:t>መሸፈኒ</a:t>
            </a:r>
            <a:r>
              <a:rPr lang="nb-NO" sz="1400" dirty="0"/>
              <a:t> </a:t>
            </a:r>
            <a:r>
              <a:rPr lang="nb-NO" sz="1400" dirty="0" err="1"/>
              <a:t>ብታሕቲ</a:t>
            </a:r>
            <a:r>
              <a:rPr lang="nb-NO" sz="1400" dirty="0"/>
              <a:t> </a:t>
            </a:r>
            <a:r>
              <a:rPr lang="nb-NO" sz="1400" dirty="0" err="1"/>
              <a:t>ኮይኖም</a:t>
            </a:r>
            <a:r>
              <a:rPr lang="nb-NO" sz="1400" dirty="0"/>
              <a:t> </a:t>
            </a:r>
            <a:r>
              <a:rPr lang="nb-NO" sz="1400" dirty="0" err="1"/>
              <a:t>እንተስሒቦሞ</a:t>
            </a:r>
            <a:r>
              <a:rPr lang="nb-NO" sz="1400" dirty="0"/>
              <a:t> </a:t>
            </a:r>
            <a:r>
              <a:rPr lang="nb-NO" sz="1400" dirty="0" err="1"/>
              <a:t>ክጎድኦም</a:t>
            </a:r>
            <a:r>
              <a:rPr lang="nb-NO" sz="1400" dirty="0"/>
              <a:t> </a:t>
            </a:r>
            <a:r>
              <a:rPr lang="nb-NO" sz="1400" dirty="0" err="1"/>
              <a:t>ስለዝኽእል</a:t>
            </a:r>
            <a:r>
              <a:rPr lang="nb-NO" sz="1400" dirty="0"/>
              <a:t>።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B778EBA-ED32-744F-A178-2AA5BC8F1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3" y="1268760"/>
            <a:ext cx="2357003" cy="229468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624B475-0F5F-CF43-A6FA-9E19BE36F4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10212" r="4633" b="9544"/>
          <a:stretch/>
        </p:blipFill>
        <p:spPr>
          <a:xfrm>
            <a:off x="918852" y="3284984"/>
            <a:ext cx="2357004" cy="220495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4393EC7A-48ED-2F48-81D0-BC073BB38A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t="9666" b="5442"/>
          <a:stretch/>
        </p:blipFill>
        <p:spPr>
          <a:xfrm>
            <a:off x="3419872" y="2780928"/>
            <a:ext cx="2357004" cy="23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1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6297C0-F7EA-8C45-8FFB-075321B6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ህጻን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ቆልዓ</a:t>
            </a:r>
            <a:r>
              <a:rPr lang="nb-NO" dirty="0"/>
              <a:t> </a:t>
            </a:r>
            <a:r>
              <a:rPr lang="nb-NO" dirty="0" err="1"/>
              <a:t>እንተተቓጺሉ</a:t>
            </a:r>
            <a:endParaRPr lang="nb-NO" dirty="0"/>
          </a:p>
        </p:txBody>
      </p:sp>
      <p:sp>
        <p:nvSpPr>
          <p:cNvPr id="4" name="Plassholder for innhold 4">
            <a:extLst>
              <a:ext uri="{FF2B5EF4-FFF2-40B4-BE49-F238E27FC236}">
                <a16:creationId xmlns:a16="http://schemas.microsoft.com/office/drawing/2014/main" id="{EF286087-7965-2C43-876E-986C9DA4E9C5}"/>
              </a:ext>
            </a:extLst>
          </p:cNvPr>
          <p:cNvSpPr txBox="1">
            <a:spLocks/>
          </p:cNvSpPr>
          <p:nvPr/>
        </p:nvSpPr>
        <p:spPr>
          <a:xfrm>
            <a:off x="6156175" y="980728"/>
            <a:ext cx="2629508" cy="5303862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035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52413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▪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 err="1"/>
              <a:t>እንድሕር</a:t>
            </a:r>
            <a:r>
              <a:rPr lang="nb-NO" sz="1400" dirty="0"/>
              <a:t> </a:t>
            </a:r>
            <a:r>
              <a:rPr lang="nb-NO" sz="1400" dirty="0" err="1"/>
              <a:t>ዳኣ</a:t>
            </a:r>
            <a:r>
              <a:rPr lang="nb-NO" sz="1400" dirty="0"/>
              <a:t> </a:t>
            </a:r>
            <a:r>
              <a:rPr lang="nb-NO" sz="1400" dirty="0" err="1"/>
              <a:t>እቲ</a:t>
            </a:r>
            <a:r>
              <a:rPr lang="nb-NO" sz="1400" dirty="0"/>
              <a:t> </a:t>
            </a:r>
            <a:r>
              <a:rPr lang="nb-NO" sz="1400" dirty="0" err="1"/>
              <a:t>ህጻን</a:t>
            </a:r>
            <a:r>
              <a:rPr lang="nb-NO" sz="1400" dirty="0"/>
              <a:t> /</a:t>
            </a:r>
            <a:r>
              <a:rPr lang="nb-NO" sz="1400" dirty="0" err="1"/>
              <a:t>ቆልዓ</a:t>
            </a:r>
            <a:r>
              <a:rPr lang="nb-NO" sz="1400" dirty="0"/>
              <a:t>/ </a:t>
            </a:r>
            <a:r>
              <a:rPr lang="nb-NO" sz="1400" dirty="0" err="1"/>
              <a:t>ብሓዊ</a:t>
            </a:r>
            <a:r>
              <a:rPr lang="nb-NO" sz="1400" dirty="0"/>
              <a:t> </a:t>
            </a:r>
            <a:r>
              <a:rPr lang="nb-NO" sz="1400" dirty="0" err="1"/>
              <a:t>ኣዝዩ</a:t>
            </a:r>
            <a:r>
              <a:rPr lang="nb-NO" sz="1400" dirty="0"/>
              <a:t> </a:t>
            </a:r>
            <a:r>
              <a:rPr lang="nb-NO" sz="1400" dirty="0" err="1"/>
              <a:t>ተቓጺሉ</a:t>
            </a:r>
            <a:r>
              <a:rPr lang="nb-NO" sz="1400" dirty="0"/>
              <a:t> </a:t>
            </a:r>
            <a:r>
              <a:rPr lang="nb-NO" sz="1400" dirty="0" err="1"/>
              <a:t>እዩ</a:t>
            </a:r>
            <a:r>
              <a:rPr lang="nb-NO" sz="1400" dirty="0"/>
              <a:t> </a:t>
            </a:r>
            <a:r>
              <a:rPr lang="nb-NO" sz="1400" dirty="0" err="1"/>
              <a:t>ኢልካ</a:t>
            </a:r>
            <a:r>
              <a:rPr lang="nb-NO" sz="1400" dirty="0"/>
              <a:t> </a:t>
            </a:r>
            <a:r>
              <a:rPr lang="nb-NO" sz="1400" dirty="0" err="1"/>
              <a:t>ሓሲብካ</a:t>
            </a:r>
            <a:r>
              <a:rPr lang="nb-NO" sz="1400" dirty="0"/>
              <a:t>፣ ን</a:t>
            </a:r>
            <a:r>
              <a:rPr lang="am-ET" sz="1400" dirty="0"/>
              <a:t> 20 ደ</a:t>
            </a:r>
            <a:r>
              <a:rPr lang="nb-NO" sz="1400" dirty="0" err="1"/>
              <a:t>ቒቓ</a:t>
            </a:r>
            <a:r>
              <a:rPr lang="nb-NO" sz="1400" dirty="0"/>
              <a:t> </a:t>
            </a:r>
            <a:r>
              <a:rPr lang="nb-NO" sz="1400" dirty="0" err="1"/>
              <a:t>ዝኣክል</a:t>
            </a:r>
            <a:r>
              <a:rPr lang="am-ET" sz="1400" dirty="0"/>
              <a:t> </a:t>
            </a:r>
            <a:r>
              <a:rPr lang="nb-NO" sz="1400" dirty="0" err="1"/>
              <a:t>መጠን</a:t>
            </a:r>
            <a:r>
              <a:rPr lang="nb-NO" sz="1400" dirty="0"/>
              <a:t> </a:t>
            </a:r>
            <a:r>
              <a:rPr lang="nb-NO" sz="1400" dirty="0" err="1"/>
              <a:t>ዋዒኡ</a:t>
            </a:r>
            <a:r>
              <a:rPr lang="nb-NO" sz="1400" dirty="0"/>
              <a:t> </a:t>
            </a:r>
            <a:r>
              <a:rPr lang="am-ET" sz="1400" dirty="0"/>
              <a:t>20</a:t>
            </a:r>
            <a:r>
              <a:rPr lang="nb-NO" sz="1400" dirty="0"/>
              <a:t> </a:t>
            </a:r>
            <a:r>
              <a:rPr lang="nb-NO" sz="1400" dirty="0" err="1"/>
              <a:t>ዲግሪ</a:t>
            </a:r>
            <a:r>
              <a:rPr lang="nb-NO" sz="1400" dirty="0"/>
              <a:t> </a:t>
            </a:r>
            <a:r>
              <a:rPr lang="nb-NO" sz="1400" dirty="0" err="1"/>
              <a:t>ሴንቲግሬድ</a:t>
            </a:r>
            <a:r>
              <a:rPr lang="nb-NO" sz="1400" dirty="0"/>
              <a:t> </a:t>
            </a:r>
            <a:r>
              <a:rPr lang="nb-NO" sz="1400" dirty="0" err="1"/>
              <a:t>ብዝኾነ</a:t>
            </a:r>
            <a:r>
              <a:rPr lang="nb-NO" sz="1400" dirty="0"/>
              <a:t> </a:t>
            </a:r>
            <a:r>
              <a:rPr lang="nb-NO" sz="1400" dirty="0" err="1"/>
              <a:t>ማይ</a:t>
            </a:r>
            <a:r>
              <a:rPr lang="nb-NO" sz="1400" dirty="0"/>
              <a:t> </a:t>
            </a:r>
            <a:r>
              <a:rPr lang="nb-NO" sz="1400" dirty="0" err="1"/>
              <a:t>እናፍሰስካ</a:t>
            </a:r>
            <a:r>
              <a:rPr lang="nb-NO" sz="1400" dirty="0"/>
              <a:t> </a:t>
            </a:r>
            <a:r>
              <a:rPr lang="nb-NO" sz="1400" dirty="0" err="1"/>
              <a:t>ኣዝሕሎ</a:t>
            </a:r>
            <a:r>
              <a:rPr lang="nb-NO" sz="1400" dirty="0"/>
              <a:t>።</a:t>
            </a:r>
            <a:r>
              <a:rPr lang="am-ET" sz="1400" dirty="0"/>
              <a:t> </a:t>
            </a:r>
            <a:r>
              <a:rPr lang="nb-NO" sz="1400" dirty="0" err="1"/>
              <a:t>እዚ</a:t>
            </a:r>
            <a:r>
              <a:rPr lang="nb-NO" sz="1400" dirty="0"/>
              <a:t> </a:t>
            </a:r>
            <a:r>
              <a:rPr lang="nb-NO" sz="1400" dirty="0" err="1"/>
              <a:t>ምኽሪዚ</a:t>
            </a:r>
            <a:r>
              <a:rPr lang="nb-NO" sz="1400" dirty="0"/>
              <a:t> </a:t>
            </a:r>
            <a:r>
              <a:rPr lang="nb-NO" sz="1400" dirty="0" err="1"/>
              <a:t>ኣብዝኾነ</a:t>
            </a:r>
            <a:r>
              <a:rPr lang="nb-NO" sz="1400" dirty="0"/>
              <a:t> </a:t>
            </a:r>
            <a:r>
              <a:rPr lang="nb-NO" sz="1400" dirty="0" err="1"/>
              <a:t>ዕድመ</a:t>
            </a:r>
            <a:r>
              <a:rPr lang="nb-NO" sz="1400" dirty="0"/>
              <a:t> </a:t>
            </a:r>
            <a:r>
              <a:rPr lang="nb-NO" sz="1400" dirty="0" err="1"/>
              <a:t>ንዘሎ</a:t>
            </a:r>
            <a:r>
              <a:rPr lang="nb-NO" sz="1400" dirty="0"/>
              <a:t> </a:t>
            </a:r>
            <a:r>
              <a:rPr lang="nb-NO" sz="1400" dirty="0" err="1"/>
              <a:t>ሰብ</a:t>
            </a:r>
            <a:r>
              <a:rPr lang="nb-NO" sz="1400" dirty="0"/>
              <a:t> </a:t>
            </a:r>
            <a:r>
              <a:rPr lang="nb-NO" sz="1400" dirty="0" err="1"/>
              <a:t>እውን</a:t>
            </a:r>
            <a:r>
              <a:rPr lang="nb-NO" sz="1400" dirty="0"/>
              <a:t> </a:t>
            </a:r>
            <a:r>
              <a:rPr lang="nb-NO" sz="1400" dirty="0" err="1"/>
              <a:t>ዝጠቅም</a:t>
            </a:r>
            <a:r>
              <a:rPr lang="nb-NO" sz="1400" dirty="0"/>
              <a:t> </a:t>
            </a:r>
            <a:r>
              <a:rPr lang="nb-NO" sz="1400" dirty="0" err="1"/>
              <a:t>እዩ</a:t>
            </a:r>
            <a:r>
              <a:rPr lang="nb-NO" sz="1400" dirty="0"/>
              <a:t>።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E202307-F166-5F45-9844-44C005086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1115755"/>
            <a:ext cx="5117729" cy="4982423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4B3A59A7-DD61-624D-AE93-FF895AB7E245}"/>
              </a:ext>
            </a:extLst>
          </p:cNvPr>
          <p:cNvSpPr txBox="1"/>
          <p:nvPr/>
        </p:nvSpPr>
        <p:spPr>
          <a:xfrm>
            <a:off x="3599891" y="5197064"/>
            <a:ext cx="255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err="1">
                <a:latin typeface="Bradley Hand ITC" panose="020F0502020204030204" pitchFamily="34" charset="0"/>
                <a:cs typeface="Bradley Hand ITC" panose="020F0502020204030204" pitchFamily="34" charset="0"/>
              </a:rPr>
              <a:t>ዘክር</a:t>
            </a:r>
            <a:r>
              <a:rPr lang="nb-NO" sz="28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 20 - 20</a:t>
            </a:r>
          </a:p>
        </p:txBody>
      </p:sp>
    </p:spTree>
    <p:extLst>
      <p:ext uri="{BB962C8B-B14F-4D97-AF65-F5344CB8AC3E}">
        <p14:creationId xmlns:p14="http://schemas.microsoft.com/office/powerpoint/2010/main" val="2295409653"/>
      </p:ext>
    </p:extLst>
  </p:cSld>
  <p:clrMapOvr>
    <a:masterClrMapping/>
  </p:clrMapOvr>
</p:sld>
</file>

<file path=ppt/theme/theme1.xml><?xml version="1.0" encoding="utf-8"?>
<a:theme xmlns:a="http://schemas.openxmlformats.org/drawingml/2006/main" name="Norsk brannvernforening_4.3 PPT_MAL_04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Norsk brannvernforening_4.3 PPT_MAL_0412</Template>
  <TotalTime>462</TotalTime>
  <Words>426</Words>
  <Application>Microsoft Office PowerPoint</Application>
  <PresentationFormat>Skjermfremvisning (4:3)</PresentationFormat>
  <Paragraphs>38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Bradley Hand ITC</vt:lpstr>
      <vt:lpstr>Arial</vt:lpstr>
      <vt:lpstr>Nyala</vt:lpstr>
      <vt:lpstr>Calibri</vt:lpstr>
      <vt:lpstr>Norsk brannvernforening_4.3 PPT_MAL_0412</vt:lpstr>
      <vt:lpstr>PowerPoint-presentasjon</vt:lpstr>
      <vt:lpstr>የግዴታ የጭስ ምልክቶች</vt:lpstr>
      <vt:lpstr> የግድታ የእሳት ማጥፍያ መሳርያ </vt:lpstr>
      <vt:lpstr> የእሳት አደጋን መከላከል1</vt:lpstr>
      <vt:lpstr> የእሳት አደጋን መከላከል2</vt:lpstr>
      <vt:lpstr>እሳት በሚያግጥምበት ወቅት ምን እናደርጋለን</vt:lpstr>
      <vt:lpstr>ንህጻውንቲን ቆልዑትን ካብ ሓደጋ ሓዊ ምክልኻል</vt:lpstr>
      <vt:lpstr>ንህጻውንቲን ቆልዑትን ካብ ሓደጋ ሓዊ ምክልኻል</vt:lpstr>
      <vt:lpstr>ህጻን ወይ ቆልዓ እንተተቓጺሉ</vt:lpstr>
      <vt:lpstr>PowerPoint-presentasjon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Renate Dahlstrøm</dc:creator>
  <cp:lastModifiedBy>Vetle</cp:lastModifiedBy>
  <cp:revision>53</cp:revision>
  <cp:lastPrinted>2013-11-15T14:49:12Z</cp:lastPrinted>
  <dcterms:created xsi:type="dcterms:W3CDTF">2016-12-13T07:42:50Z</dcterms:created>
  <dcterms:modified xsi:type="dcterms:W3CDTF">2019-11-08T13:22:48Z</dcterms:modified>
</cp:coreProperties>
</file>