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sldIdLst>
    <p:sldId id="263" r:id="rId2"/>
    <p:sldId id="257" r:id="rId3"/>
    <p:sldId id="264" r:id="rId4"/>
    <p:sldId id="268" r:id="rId5"/>
    <p:sldId id="266" r:id="rId6"/>
    <p:sldId id="267" r:id="rId7"/>
    <p:sldId id="270" r:id="rId8"/>
    <p:sldId id="272" r:id="rId9"/>
    <p:sldId id="271" r:id="rId10"/>
    <p:sldId id="269" r:id="rId11"/>
  </p:sldIdLst>
  <p:sldSz cx="9144000" cy="6858000" type="screen4x3"/>
  <p:notesSz cx="6735763" cy="9866313"/>
  <p:embeddedFontLst>
    <p:embeddedFont>
      <p:font typeface="Bradley Hand ITC" panose="03070402050302030203" pitchFamily="66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56" userDrawn="1">
          <p15:clr>
            <a:srgbClr val="A4A3A4"/>
          </p15:clr>
        </p15:guide>
        <p15:guide id="2" pos="329">
          <p15:clr>
            <a:srgbClr val="A4A3A4"/>
          </p15:clr>
        </p15:guide>
        <p15:guide id="3" orient="horz" pos="3857" userDrawn="1">
          <p15:clr>
            <a:srgbClr val="A4A3A4"/>
          </p15:clr>
        </p15:guide>
        <p15:guide id="5" pos="5448" userDrawn="1">
          <p15:clr>
            <a:srgbClr val="A4A3A4"/>
          </p15:clr>
        </p15:guide>
        <p15:guide id="6" orient="horz" pos="3437" userDrawn="1">
          <p15:clr>
            <a:srgbClr val="A4A3A4"/>
          </p15:clr>
        </p15:guide>
        <p15:guide id="7" orient="horz" pos="325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3798" autoAdjust="0"/>
    <p:restoredTop sz="94660"/>
  </p:normalViewPr>
  <p:slideViewPr>
    <p:cSldViewPr showGuides="1">
      <p:cViewPr varScale="1">
        <p:scale>
          <a:sx n="111" d="100"/>
          <a:sy n="111" d="100"/>
        </p:scale>
        <p:origin x="1212" y="114"/>
      </p:cViewPr>
      <p:guideLst>
        <p:guide orient="horz" pos="4156"/>
        <p:guide pos="329"/>
        <p:guide orient="horz" pos="3857"/>
        <p:guide pos="5448"/>
        <p:guide orient="horz" pos="3437"/>
        <p:guide orient="horz" pos="325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4D838B-1C4C-4515-952B-32FBAF4CC180}" type="datetimeFigureOut">
              <a:rPr lang="en-GB" smtClean="0"/>
              <a:t>07/11/2019</a:t>
            </a:fld>
            <a:endParaRPr lang="en-GB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3488"/>
            <a:ext cx="4440237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1BD46C-6EC7-4227-BECD-DC00BE9BEE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7290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98E56-76B2-6B4A-A5A0-CD5C2EA7A071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8497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21549" y="504000"/>
            <a:ext cx="8082000" cy="61175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22287" y="1152000"/>
            <a:ext cx="8082000" cy="4860000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22771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, hvit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522287" y="647999"/>
            <a:ext cx="8082000" cy="536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Objekt</a:t>
            </a:r>
          </a:p>
        </p:txBody>
      </p:sp>
    </p:spTree>
    <p:extLst>
      <p:ext uri="{BB962C8B-B14F-4D97-AF65-F5344CB8AC3E}">
        <p14:creationId xmlns:p14="http://schemas.microsoft.com/office/powerpoint/2010/main" val="3953882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21549" y="504000"/>
            <a:ext cx="8082000" cy="61175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22287" y="1691999"/>
            <a:ext cx="8082000" cy="4320000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2"/>
          <p:cNvSpPr>
            <a:spLocks noGrp="1"/>
          </p:cNvSpPr>
          <p:nvPr>
            <p:ph type="body" idx="13"/>
          </p:nvPr>
        </p:nvSpPr>
        <p:spPr>
          <a:xfrm>
            <a:off x="521549" y="1152000"/>
            <a:ext cx="8082000" cy="503814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310168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tel, 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21549" y="504000"/>
            <a:ext cx="8082000" cy="61175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22000" y="1152000"/>
            <a:ext cx="3888000" cy="4860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716000" y="1152000"/>
            <a:ext cx="3888000" cy="4860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80038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22000" y="1692000"/>
            <a:ext cx="3888000" cy="4320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716000" y="1152000"/>
            <a:ext cx="3888000" cy="503815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716000" y="1692000"/>
            <a:ext cx="3888000" cy="4320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7" name="Tittel 1"/>
          <p:cNvSpPr>
            <a:spLocks noGrp="1"/>
          </p:cNvSpPr>
          <p:nvPr>
            <p:ph type="title"/>
          </p:nvPr>
        </p:nvSpPr>
        <p:spPr>
          <a:xfrm>
            <a:off x="521549" y="504000"/>
            <a:ext cx="8082000" cy="61175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8" name="Plassholder for tekst 2"/>
          <p:cNvSpPr>
            <a:spLocks noGrp="1"/>
          </p:cNvSpPr>
          <p:nvPr>
            <p:ph type="body" idx="13"/>
          </p:nvPr>
        </p:nvSpPr>
        <p:spPr>
          <a:xfrm>
            <a:off x="521550" y="1152000"/>
            <a:ext cx="3888000" cy="503814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493267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21549" y="504000"/>
            <a:ext cx="8082000" cy="61175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22000" y="1152000"/>
            <a:ext cx="3888000" cy="2700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716000" y="1152000"/>
            <a:ext cx="3888000" cy="2700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innhold 2"/>
          <p:cNvSpPr>
            <a:spLocks noGrp="1"/>
          </p:cNvSpPr>
          <p:nvPr>
            <p:ph idx="13"/>
          </p:nvPr>
        </p:nvSpPr>
        <p:spPr>
          <a:xfrm>
            <a:off x="522287" y="3996000"/>
            <a:ext cx="8082000" cy="2016000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90912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21549" y="504000"/>
            <a:ext cx="8082000" cy="61175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22000" y="1152000"/>
            <a:ext cx="2556000" cy="2700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48000" y="1152000"/>
            <a:ext cx="2556000" cy="2700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innhold 2"/>
          <p:cNvSpPr>
            <a:spLocks noGrp="1"/>
          </p:cNvSpPr>
          <p:nvPr>
            <p:ph idx="13"/>
          </p:nvPr>
        </p:nvSpPr>
        <p:spPr>
          <a:xfrm>
            <a:off x="522287" y="3996000"/>
            <a:ext cx="8082000" cy="2016000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innhold 3"/>
          <p:cNvSpPr>
            <a:spLocks noGrp="1"/>
          </p:cNvSpPr>
          <p:nvPr>
            <p:ph sz="half" idx="14"/>
          </p:nvPr>
        </p:nvSpPr>
        <p:spPr>
          <a:xfrm>
            <a:off x="3285000" y="1152000"/>
            <a:ext cx="2556000" cy="2700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64009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sort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522287" y="1260000"/>
            <a:ext cx="8082000" cy="475252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Objekt</a:t>
            </a:r>
          </a:p>
        </p:txBody>
      </p:sp>
    </p:spTree>
    <p:extLst>
      <p:ext uri="{BB962C8B-B14F-4D97-AF65-F5344CB8AC3E}">
        <p14:creationId xmlns:p14="http://schemas.microsoft.com/office/powerpoint/2010/main" val="4208466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, sort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522287" y="647999"/>
            <a:ext cx="8082000" cy="5364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Objekt</a:t>
            </a:r>
          </a:p>
        </p:txBody>
      </p:sp>
    </p:spTree>
    <p:extLst>
      <p:ext uri="{BB962C8B-B14F-4D97-AF65-F5344CB8AC3E}">
        <p14:creationId xmlns:p14="http://schemas.microsoft.com/office/powerpoint/2010/main" val="42879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hvit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522287" y="1260000"/>
            <a:ext cx="8082000" cy="475252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Objekt</a:t>
            </a:r>
          </a:p>
        </p:txBody>
      </p:sp>
    </p:spTree>
    <p:extLst>
      <p:ext uri="{BB962C8B-B14F-4D97-AF65-F5344CB8AC3E}">
        <p14:creationId xmlns:p14="http://schemas.microsoft.com/office/powerpoint/2010/main" val="1228341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521549" y="504000"/>
            <a:ext cx="8082000" cy="611755"/>
          </a:xfrm>
          <a:prstGeom prst="rect">
            <a:avLst/>
          </a:prstGeom>
        </p:spPr>
        <p:txBody>
          <a:bodyPr vert="horz" lIns="0" tIns="0" rIns="91440" bIns="45720" rtlCol="0" anchor="t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22287" y="1152000"/>
            <a:ext cx="8082000" cy="4860000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930806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52" r:id="rId3"/>
    <p:sldLayoutId id="2147483653" r:id="rId4"/>
    <p:sldLayoutId id="2147483661" r:id="rId5"/>
    <p:sldLayoutId id="2147483662" r:id="rId6"/>
    <p:sldLayoutId id="2147483654" r:id="rId7"/>
    <p:sldLayoutId id="2147483663" r:id="rId8"/>
    <p:sldLayoutId id="2147483664" r:id="rId9"/>
    <p:sldLayoutId id="2147483665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875" indent="-269875" algn="l" defTabSz="914400" rtl="0" eaLnBrk="1" latinLnBrk="0" hangingPunct="1">
        <a:spcBef>
          <a:spcPct val="20000"/>
        </a:spcBef>
        <a:buFont typeface="Calibri" panose="020F050202020403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60350" algn="l" defTabSz="914400" rtl="0" eaLnBrk="1" latinLnBrk="0" hangingPunct="1">
        <a:spcBef>
          <a:spcPct val="20000"/>
        </a:spcBef>
        <a:buFont typeface="Calibri" panose="020F0502020204030204" pitchFamily="34" charset="0"/>
        <a:buChar char="‐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8038" indent="-252413" algn="l" defTabSz="914400" rtl="0" eaLnBrk="1" latinLnBrk="0" hangingPunct="1">
        <a:spcBef>
          <a:spcPct val="20000"/>
        </a:spcBef>
        <a:buFont typeface="Calibri" panose="020F0502020204030204" pitchFamily="34" charset="0"/>
        <a:buChar char="▪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228600" algn="l" defTabSz="914400" rtl="0" eaLnBrk="1" latinLnBrk="0" hangingPunct="1">
        <a:spcBef>
          <a:spcPct val="20000"/>
        </a:spcBef>
        <a:buFont typeface="Calibri" panose="020F0502020204030204" pitchFamily="34" charset="0"/>
        <a:buChar char="‐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44613" indent="-228600" algn="l" defTabSz="914400" rtl="0" eaLnBrk="1" latinLnBrk="0" hangingPunct="1">
        <a:spcBef>
          <a:spcPct val="20000"/>
        </a:spcBef>
        <a:buFont typeface="Calibri" panose="020F0502020204030204" pitchFamily="34" charset="0"/>
        <a:buChar char="‐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46" y="404664"/>
            <a:ext cx="8497079" cy="5206147"/>
          </a:xfrm>
          <a:prstGeom prst="rect">
            <a:avLst/>
          </a:prstGeom>
        </p:spPr>
      </p:pic>
      <p:sp>
        <p:nvSpPr>
          <p:cNvPr id="15" name="Tittel 1"/>
          <p:cNvSpPr txBox="1">
            <a:spLocks/>
          </p:cNvSpPr>
          <p:nvPr/>
        </p:nvSpPr>
        <p:spPr>
          <a:xfrm>
            <a:off x="391206" y="908720"/>
            <a:ext cx="3600400" cy="1872208"/>
          </a:xfrm>
          <a:prstGeom prst="rect">
            <a:avLst/>
          </a:prstGeom>
        </p:spPr>
        <p:txBody>
          <a:bodyPr rIns="0"/>
          <a:lstStyle>
            <a:lvl1pPr algn="r" defTabSz="914400" rtl="0" eaLnBrk="1" latinLnBrk="0" hangingPunct="1">
              <a:spcBef>
                <a:spcPct val="0"/>
              </a:spcBef>
              <a:buNone/>
              <a:defRPr sz="30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en-GB" sz="4400" b="1" dirty="0" err="1">
                <a:solidFill>
                  <a:schemeClr val="tx1"/>
                </a:solidFill>
              </a:rPr>
              <a:t>السلامة</a:t>
            </a:r>
            <a:r>
              <a:rPr lang="en-GB" sz="4400" b="1" dirty="0">
                <a:solidFill>
                  <a:schemeClr val="tx1"/>
                </a:solidFill>
              </a:rPr>
              <a:t> </a:t>
            </a:r>
            <a:r>
              <a:rPr lang="en-GB" sz="4400" b="1" dirty="0" err="1">
                <a:solidFill>
                  <a:schemeClr val="tx1"/>
                </a:solidFill>
              </a:rPr>
              <a:t>من</a:t>
            </a:r>
            <a:r>
              <a:rPr lang="en-GB" sz="4400" b="1" dirty="0">
                <a:solidFill>
                  <a:schemeClr val="tx1"/>
                </a:solidFill>
              </a:rPr>
              <a:t> </a:t>
            </a:r>
            <a:r>
              <a:rPr lang="en-GB" sz="4400" b="1" dirty="0" err="1">
                <a:solidFill>
                  <a:schemeClr val="tx1"/>
                </a:solidFill>
              </a:rPr>
              <a:t>الحريق</a:t>
            </a:r>
            <a:r>
              <a:rPr lang="en-GB" sz="4400" b="1" dirty="0">
                <a:solidFill>
                  <a:schemeClr val="tx1"/>
                </a:solidFill>
              </a:rPr>
              <a:t> </a:t>
            </a:r>
            <a:r>
              <a:rPr lang="en-GB" sz="4400" b="1" dirty="0" err="1">
                <a:solidFill>
                  <a:schemeClr val="tx1"/>
                </a:solidFill>
              </a:rPr>
              <a:t>في</a:t>
            </a:r>
            <a:r>
              <a:rPr lang="en-GB" sz="4400" b="1" dirty="0">
                <a:solidFill>
                  <a:schemeClr val="tx1"/>
                </a:solidFill>
              </a:rPr>
              <a:t> </a:t>
            </a:r>
            <a:r>
              <a:rPr lang="en-GB" sz="4400" b="1" dirty="0" err="1">
                <a:solidFill>
                  <a:schemeClr val="tx1"/>
                </a:solidFill>
              </a:rPr>
              <a:t>المنزل</a:t>
            </a:r>
            <a:endParaRPr lang="en-GB" sz="4400" dirty="0">
              <a:solidFill>
                <a:schemeClr val="tx1"/>
              </a:solidFill>
            </a:endParaRPr>
          </a:p>
        </p:txBody>
      </p:sp>
      <p:pic>
        <p:nvPicPr>
          <p:cNvPr id="12" name="Bild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05" y="5646960"/>
            <a:ext cx="2340000" cy="609374"/>
          </a:xfrm>
          <a:prstGeom prst="rect">
            <a:avLst/>
          </a:prstGeom>
        </p:spPr>
      </p:pic>
      <p:sp>
        <p:nvSpPr>
          <p:cNvPr id="13" name="TekstSylinder 12"/>
          <p:cNvSpPr txBox="1"/>
          <p:nvPr/>
        </p:nvSpPr>
        <p:spPr>
          <a:xfrm>
            <a:off x="6444208" y="5877272"/>
            <a:ext cx="233442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700" dirty="0"/>
              <a:t>brannvernforeningen.no</a:t>
            </a:r>
          </a:p>
        </p:txBody>
      </p:sp>
      <p:sp>
        <p:nvSpPr>
          <p:cNvPr id="6" name="TekstSylinder 1"/>
          <p:cNvSpPr txBox="1"/>
          <p:nvPr/>
        </p:nvSpPr>
        <p:spPr>
          <a:xfrm>
            <a:off x="6202124" y="0"/>
            <a:ext cx="2952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b-NO" sz="1000" dirty="0"/>
              <a:t>ARABISK</a:t>
            </a:r>
          </a:p>
        </p:txBody>
      </p:sp>
    </p:spTree>
    <p:extLst>
      <p:ext uri="{BB962C8B-B14F-4D97-AF65-F5344CB8AC3E}">
        <p14:creationId xmlns:p14="http://schemas.microsoft.com/office/powerpoint/2010/main" val="118001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849441"/>
            <a:ext cx="2340000" cy="609374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422206" y="5677535"/>
            <a:ext cx="86142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1"/>
            <a:r>
              <a:rPr lang="en-GB" sz="1400" dirty="0" err="1"/>
              <a:t>هذا</a:t>
            </a:r>
            <a:r>
              <a:rPr lang="en-GB" sz="1400" dirty="0"/>
              <a:t> </a:t>
            </a:r>
            <a:r>
              <a:rPr lang="en-GB" sz="1400" dirty="0" err="1"/>
              <a:t>الكتيب</a:t>
            </a:r>
            <a:r>
              <a:rPr lang="en-GB" sz="1400" dirty="0"/>
              <a:t> </a:t>
            </a:r>
            <a:r>
              <a:rPr lang="en-GB" sz="1400" dirty="0" err="1"/>
              <a:t>متوفر</a:t>
            </a:r>
            <a:r>
              <a:rPr lang="en-GB" sz="1400" dirty="0"/>
              <a:t> </a:t>
            </a:r>
            <a:r>
              <a:rPr lang="en-GB" sz="1400" dirty="0" err="1"/>
              <a:t>بأكثر</a:t>
            </a:r>
            <a:r>
              <a:rPr lang="en-GB" sz="1400" dirty="0"/>
              <a:t> </a:t>
            </a:r>
            <a:r>
              <a:rPr lang="en-GB" sz="1400" dirty="0" err="1"/>
              <a:t>من</a:t>
            </a:r>
            <a:r>
              <a:rPr lang="en-GB" sz="1400" dirty="0"/>
              <a:t> 30 </a:t>
            </a:r>
            <a:r>
              <a:rPr lang="en-GB" sz="1400" dirty="0" err="1"/>
              <a:t>من</a:t>
            </a:r>
            <a:r>
              <a:rPr lang="en-GB" sz="1400" dirty="0"/>
              <a:t> </a:t>
            </a:r>
            <a:r>
              <a:rPr lang="en-GB" sz="1400" dirty="0" err="1"/>
              <a:t>اللغات</a:t>
            </a:r>
            <a:r>
              <a:rPr lang="en-GB" sz="1400" dirty="0"/>
              <a:t> </a:t>
            </a:r>
            <a:r>
              <a:rPr lang="en-GB" sz="1400" dirty="0" err="1"/>
              <a:t>المختلفة</a:t>
            </a:r>
            <a:r>
              <a:rPr lang="en-GB" sz="1400" dirty="0"/>
              <a:t> </a:t>
            </a:r>
            <a:r>
              <a:rPr lang="en-GB" sz="1400" dirty="0" err="1"/>
              <a:t>وهو</a:t>
            </a:r>
            <a:r>
              <a:rPr lang="en-GB" sz="1400" dirty="0"/>
              <a:t> </a:t>
            </a:r>
            <a:r>
              <a:rPr lang="en-GB" sz="1400" dirty="0" err="1"/>
              <a:t>منشور</a:t>
            </a:r>
            <a:r>
              <a:rPr lang="en-GB" sz="1400" dirty="0"/>
              <a:t> </a:t>
            </a:r>
            <a:r>
              <a:rPr lang="en-GB" sz="1400" dirty="0" err="1"/>
              <a:t>على</a:t>
            </a:r>
            <a:r>
              <a:rPr lang="en-GB" sz="1400" dirty="0"/>
              <a:t> </a:t>
            </a:r>
            <a:r>
              <a:rPr lang="en-GB" sz="1400" dirty="0" err="1"/>
              <a:t>الموقع</a:t>
            </a:r>
            <a:r>
              <a:rPr lang="en-GB" sz="1400" dirty="0"/>
              <a:t> </a:t>
            </a:r>
            <a:r>
              <a:rPr lang="en-GB" sz="1400" dirty="0" err="1"/>
              <a:t>الإلكتروني</a:t>
            </a:r>
            <a:r>
              <a:rPr lang="en-GB" sz="1400" dirty="0"/>
              <a:t> </a:t>
            </a:r>
            <a:r>
              <a:rPr lang="en-GB" sz="1400" dirty="0" err="1"/>
              <a:t>لجمعية</a:t>
            </a:r>
            <a:r>
              <a:rPr lang="en-GB" sz="1400" dirty="0"/>
              <a:t> </a:t>
            </a:r>
            <a:r>
              <a:rPr lang="en-GB" sz="1400" dirty="0" err="1"/>
              <a:t>الحماية</a:t>
            </a:r>
            <a:r>
              <a:rPr lang="en-GB" sz="1400" dirty="0"/>
              <a:t> </a:t>
            </a:r>
            <a:r>
              <a:rPr lang="en-GB" sz="1400" dirty="0" err="1"/>
              <a:t>من</a:t>
            </a:r>
            <a:r>
              <a:rPr lang="en-GB" sz="1400" dirty="0"/>
              <a:t> </a:t>
            </a:r>
            <a:r>
              <a:rPr lang="en-GB" sz="1400" dirty="0" err="1"/>
              <a:t>الحريق</a:t>
            </a:r>
            <a:r>
              <a:rPr lang="en-GB" sz="1400" dirty="0"/>
              <a:t> </a:t>
            </a:r>
            <a:r>
              <a:rPr lang="en-GB" sz="1400" dirty="0" err="1"/>
              <a:t>النرويجية</a:t>
            </a:r>
            <a:r>
              <a:rPr lang="en-GB" sz="1400" dirty="0"/>
              <a:t>: </a:t>
            </a:r>
            <a:r>
              <a:rPr lang="nb-NO" sz="1400" dirty="0"/>
              <a:t>www.brannvernforeningen.no/brannsikker</a:t>
            </a:r>
            <a:endParaRPr lang="en-GB" sz="1400" dirty="0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293" y="2780928"/>
            <a:ext cx="746401" cy="746401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379" y="2917723"/>
            <a:ext cx="2294517" cy="47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55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2060848"/>
            <a:ext cx="1987380" cy="1349628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288" y="1371229"/>
            <a:ext cx="1987380" cy="1774118"/>
          </a:xfrm>
          <a:prstGeom prst="rect">
            <a:avLst/>
          </a:prstGeom>
        </p:spPr>
      </p:pic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sz="3200" b="1" dirty="0" err="1"/>
              <a:t>أجهزة</a:t>
            </a:r>
            <a:r>
              <a:rPr lang="en-GB" sz="3200" b="1" dirty="0"/>
              <a:t> </a:t>
            </a:r>
            <a:r>
              <a:rPr lang="en-GB" sz="3200" b="1" dirty="0" err="1"/>
              <a:t>الكشف</a:t>
            </a:r>
            <a:r>
              <a:rPr lang="en-GB" sz="3200" b="1" dirty="0"/>
              <a:t> </a:t>
            </a:r>
            <a:r>
              <a:rPr lang="en-GB" sz="3200" b="1" dirty="0" err="1"/>
              <a:t>عن</a:t>
            </a:r>
            <a:r>
              <a:rPr lang="en-GB" sz="3200" b="1" dirty="0"/>
              <a:t> </a:t>
            </a:r>
            <a:r>
              <a:rPr lang="en-GB" sz="3200" b="1" dirty="0" err="1"/>
              <a:t>الدخان</a:t>
            </a:r>
            <a:r>
              <a:rPr lang="en-GB" sz="3200" b="1" dirty="0"/>
              <a:t> </a:t>
            </a:r>
            <a:r>
              <a:rPr lang="ar-SA" sz="3200" b="1" dirty="0"/>
              <a:t>ال</a:t>
            </a:r>
            <a:r>
              <a:rPr lang="en-GB" sz="3200" b="1" dirty="0" err="1"/>
              <a:t>إلزامية</a:t>
            </a:r>
            <a:endParaRPr lang="en-GB" sz="3200" dirty="0"/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>
          <a:xfrm>
            <a:off x="5364088" y="2924944"/>
            <a:ext cx="3356620" cy="2383884"/>
          </a:xfrm>
        </p:spPr>
        <p:txBody>
          <a:bodyPr anchor="ctr">
            <a:normAutofit/>
          </a:bodyPr>
          <a:lstStyle/>
          <a:p>
            <a:pPr marL="0" indent="0" algn="r" rtl="1">
              <a:buNone/>
            </a:pPr>
            <a:r>
              <a:rPr lang="en-GB" sz="1600" dirty="0" err="1"/>
              <a:t>يجب</a:t>
            </a:r>
            <a:r>
              <a:rPr lang="en-GB" sz="1600" dirty="0"/>
              <a:t> </a:t>
            </a:r>
            <a:r>
              <a:rPr lang="en-GB" sz="1600" dirty="0" err="1"/>
              <a:t>أن</a:t>
            </a:r>
            <a:r>
              <a:rPr lang="en-GB" sz="1600" dirty="0"/>
              <a:t> </a:t>
            </a:r>
            <a:r>
              <a:rPr lang="en-GB" sz="1600" dirty="0" err="1"/>
              <a:t>يكون</a:t>
            </a:r>
            <a:r>
              <a:rPr lang="en-GB" sz="1600" dirty="0"/>
              <a:t> </a:t>
            </a:r>
            <a:r>
              <a:rPr lang="en-GB" sz="1600" dirty="0" err="1"/>
              <a:t>في</a:t>
            </a:r>
            <a:r>
              <a:rPr lang="en-GB" sz="1600" dirty="0"/>
              <a:t> </a:t>
            </a:r>
            <a:r>
              <a:rPr lang="en-GB" sz="1600" dirty="0" err="1"/>
              <a:t>كل</a:t>
            </a:r>
            <a:r>
              <a:rPr lang="en-GB" sz="1600" dirty="0"/>
              <a:t> </a:t>
            </a:r>
            <a:r>
              <a:rPr lang="en-GB" sz="1600" dirty="0" err="1"/>
              <a:t>بيت</a:t>
            </a:r>
            <a:r>
              <a:rPr lang="en-GB" sz="1600" dirty="0"/>
              <a:t> </a:t>
            </a:r>
            <a:r>
              <a:rPr lang="en-GB" sz="1600" dirty="0" err="1"/>
              <a:t>جهاز</a:t>
            </a:r>
            <a:r>
              <a:rPr lang="en-GB" sz="1600" dirty="0"/>
              <a:t> </a:t>
            </a:r>
            <a:r>
              <a:rPr lang="en-GB" sz="1600" dirty="0" err="1"/>
              <a:t>كشف</a:t>
            </a:r>
            <a:r>
              <a:rPr lang="en-GB" sz="1600" dirty="0"/>
              <a:t> </a:t>
            </a:r>
            <a:r>
              <a:rPr lang="en-GB" sz="1600" dirty="0" err="1"/>
              <a:t>عن</a:t>
            </a:r>
            <a:r>
              <a:rPr lang="en-GB" sz="1600" dirty="0"/>
              <a:t> </a:t>
            </a:r>
            <a:r>
              <a:rPr lang="en-GB" sz="1600" dirty="0" err="1"/>
              <a:t>الدخان</a:t>
            </a:r>
            <a:r>
              <a:rPr lang="en-GB" sz="1600" dirty="0"/>
              <a:t> </a:t>
            </a:r>
            <a:r>
              <a:rPr lang="en-GB" sz="1600" dirty="0" err="1"/>
              <a:t>واحد</a:t>
            </a:r>
            <a:r>
              <a:rPr lang="en-GB" sz="1600" dirty="0"/>
              <a:t> </a:t>
            </a:r>
            <a:r>
              <a:rPr lang="en-GB" sz="1600" dirty="0" err="1"/>
              <a:t>على</a:t>
            </a:r>
            <a:r>
              <a:rPr lang="en-GB" sz="1600" dirty="0"/>
              <a:t> </a:t>
            </a:r>
            <a:r>
              <a:rPr lang="en-GB" sz="1600" dirty="0" err="1"/>
              <a:t>الأقل</a:t>
            </a:r>
            <a:r>
              <a:rPr lang="en-GB" sz="1600" dirty="0"/>
              <a:t> </a:t>
            </a:r>
            <a:r>
              <a:rPr lang="en-GB" sz="1600" dirty="0" err="1"/>
              <a:t>في</a:t>
            </a:r>
            <a:r>
              <a:rPr lang="en-GB" sz="1600" dirty="0"/>
              <a:t> </a:t>
            </a:r>
            <a:r>
              <a:rPr lang="en-GB" sz="1600" dirty="0" err="1"/>
              <a:t>كل</a:t>
            </a:r>
            <a:r>
              <a:rPr lang="en-GB" sz="1600" dirty="0"/>
              <a:t> </a:t>
            </a:r>
            <a:r>
              <a:rPr lang="en-GB" sz="1600" dirty="0" err="1"/>
              <a:t>طابق</a:t>
            </a:r>
            <a:r>
              <a:rPr lang="en-GB" sz="1600" dirty="0"/>
              <a:t>. </a:t>
            </a:r>
            <a:r>
              <a:rPr lang="en-GB" sz="1600" dirty="0" err="1"/>
              <a:t>توفر</a:t>
            </a:r>
            <a:r>
              <a:rPr lang="en-GB" sz="1600" dirty="0"/>
              <a:t> </a:t>
            </a:r>
            <a:r>
              <a:rPr lang="en-GB" sz="1600" dirty="0" err="1"/>
              <a:t>أجهزة</a:t>
            </a:r>
            <a:r>
              <a:rPr lang="en-GB" sz="1600" dirty="0"/>
              <a:t> </a:t>
            </a:r>
            <a:r>
              <a:rPr lang="en-GB" sz="1600" dirty="0" err="1"/>
              <a:t>الكشف</a:t>
            </a:r>
            <a:r>
              <a:rPr lang="en-GB" sz="1600" dirty="0"/>
              <a:t> </a:t>
            </a:r>
            <a:r>
              <a:rPr lang="en-GB" sz="1600" dirty="0" err="1"/>
              <a:t>عن</a:t>
            </a:r>
            <a:r>
              <a:rPr lang="en-GB" sz="1600" dirty="0"/>
              <a:t> </a:t>
            </a:r>
            <a:r>
              <a:rPr lang="en-GB" sz="1600" dirty="0" err="1"/>
              <a:t>الدخان</a:t>
            </a:r>
            <a:r>
              <a:rPr lang="en-GB" sz="1600" dirty="0"/>
              <a:t> </a:t>
            </a:r>
            <a:r>
              <a:rPr lang="en-GB" sz="1600" dirty="0" err="1"/>
              <a:t>إنذاراً</a:t>
            </a:r>
            <a:r>
              <a:rPr lang="en-GB" sz="1600" dirty="0"/>
              <a:t> </a:t>
            </a:r>
            <a:r>
              <a:rPr lang="en-GB" sz="1600" dirty="0" err="1"/>
              <a:t>مبكراً</a:t>
            </a:r>
            <a:r>
              <a:rPr lang="en-GB" sz="1600" dirty="0"/>
              <a:t> </a:t>
            </a:r>
            <a:r>
              <a:rPr lang="en-GB" sz="1600" dirty="0" err="1"/>
              <a:t>في</a:t>
            </a:r>
            <a:r>
              <a:rPr lang="en-GB" sz="1600" dirty="0"/>
              <a:t> </a:t>
            </a:r>
            <a:r>
              <a:rPr lang="en-GB" sz="1600" dirty="0" err="1"/>
              <a:t>حالة</a:t>
            </a:r>
            <a:r>
              <a:rPr lang="en-GB" sz="1600" dirty="0"/>
              <a:t> </a:t>
            </a:r>
            <a:r>
              <a:rPr lang="en-GB" sz="1600" dirty="0" err="1"/>
              <a:t>حدوث</a:t>
            </a:r>
            <a:r>
              <a:rPr lang="en-GB" sz="1600" dirty="0"/>
              <a:t> </a:t>
            </a:r>
            <a:r>
              <a:rPr lang="en-GB" sz="1600" dirty="0" err="1"/>
              <a:t>حريق</a:t>
            </a:r>
            <a:r>
              <a:rPr lang="en-GB" sz="1600" dirty="0"/>
              <a:t>. </a:t>
            </a:r>
            <a:r>
              <a:rPr lang="en-GB" sz="1600" dirty="0" err="1"/>
              <a:t>ويجب</a:t>
            </a:r>
            <a:r>
              <a:rPr lang="en-GB" sz="1600" dirty="0"/>
              <a:t> </a:t>
            </a:r>
            <a:r>
              <a:rPr lang="en-GB" sz="1600" dirty="0" err="1"/>
              <a:t>أن</a:t>
            </a:r>
            <a:r>
              <a:rPr lang="en-GB" sz="1600" dirty="0"/>
              <a:t> </a:t>
            </a:r>
            <a:r>
              <a:rPr lang="en-GB" sz="1600" dirty="0" err="1"/>
              <a:t>تكون</a:t>
            </a:r>
            <a:r>
              <a:rPr lang="en-GB" sz="1600" dirty="0"/>
              <a:t> </a:t>
            </a:r>
            <a:r>
              <a:rPr lang="en-GB" sz="1600" dirty="0" err="1"/>
              <a:t>قادراً</a:t>
            </a:r>
            <a:r>
              <a:rPr lang="en-GB" sz="1600" dirty="0"/>
              <a:t> </a:t>
            </a:r>
            <a:r>
              <a:rPr lang="en-GB" sz="1600" dirty="0" err="1"/>
              <a:t>على</a:t>
            </a:r>
            <a:r>
              <a:rPr lang="en-GB" sz="1600" dirty="0"/>
              <a:t> </a:t>
            </a:r>
            <a:r>
              <a:rPr lang="en-GB" sz="1600" dirty="0" err="1"/>
              <a:t>سماع</a:t>
            </a:r>
            <a:r>
              <a:rPr lang="en-GB" sz="1600" dirty="0"/>
              <a:t> </a:t>
            </a:r>
            <a:r>
              <a:rPr lang="en-GB" sz="1600" dirty="0" err="1"/>
              <a:t>صوت</a:t>
            </a:r>
            <a:r>
              <a:rPr lang="en-GB" sz="1600" dirty="0"/>
              <a:t> </a:t>
            </a:r>
            <a:r>
              <a:rPr lang="en-GB" sz="1600" dirty="0" err="1"/>
              <a:t>جهاز</a:t>
            </a:r>
            <a:r>
              <a:rPr lang="en-GB" sz="1600" dirty="0"/>
              <a:t> </a:t>
            </a:r>
            <a:r>
              <a:rPr lang="en-GB" sz="1600" dirty="0" err="1"/>
              <a:t>الإنذار</a:t>
            </a:r>
            <a:r>
              <a:rPr lang="en-GB" sz="1600" dirty="0"/>
              <a:t> </a:t>
            </a:r>
            <a:r>
              <a:rPr lang="en-GB" sz="1600" dirty="0" err="1"/>
              <a:t>من</a:t>
            </a:r>
            <a:r>
              <a:rPr lang="en-GB" sz="1600" dirty="0"/>
              <a:t> </a:t>
            </a:r>
            <a:r>
              <a:rPr lang="en-GB" sz="1600" dirty="0" err="1"/>
              <a:t>داخل</a:t>
            </a:r>
            <a:r>
              <a:rPr lang="en-GB" sz="1600" dirty="0"/>
              <a:t> </a:t>
            </a:r>
            <a:r>
              <a:rPr lang="en-GB" sz="1600" dirty="0" err="1"/>
              <a:t>غرفة</a:t>
            </a:r>
            <a:r>
              <a:rPr lang="en-GB" sz="1600" dirty="0"/>
              <a:t> </a:t>
            </a:r>
            <a:r>
              <a:rPr lang="en-GB" sz="1600" dirty="0" err="1"/>
              <a:t>النوم</a:t>
            </a:r>
            <a:r>
              <a:rPr lang="en-GB" sz="1600" dirty="0"/>
              <a:t> </a:t>
            </a:r>
            <a:r>
              <a:rPr lang="en-GB" sz="1600" dirty="0" err="1"/>
              <a:t>عندما</a:t>
            </a:r>
            <a:r>
              <a:rPr lang="en-GB" sz="1600" dirty="0"/>
              <a:t> </a:t>
            </a:r>
            <a:r>
              <a:rPr lang="en-GB" sz="1600" dirty="0" err="1"/>
              <a:t>تكون</a:t>
            </a:r>
            <a:r>
              <a:rPr lang="en-GB" sz="1600" dirty="0"/>
              <a:t> </a:t>
            </a:r>
            <a:r>
              <a:rPr lang="en-GB" sz="1600" dirty="0" err="1"/>
              <a:t>الأبواب</a:t>
            </a:r>
            <a:r>
              <a:rPr lang="en-GB" sz="1600" dirty="0"/>
              <a:t> </a:t>
            </a:r>
            <a:r>
              <a:rPr lang="en-GB" sz="1600" dirty="0" err="1"/>
              <a:t>مغلقة</a:t>
            </a:r>
            <a:r>
              <a:rPr lang="en-GB" sz="1600" dirty="0"/>
              <a:t>. </a:t>
            </a:r>
            <a:r>
              <a:rPr lang="en-GB" sz="1600" dirty="0" err="1"/>
              <a:t>عادةً</a:t>
            </a:r>
            <a:r>
              <a:rPr lang="en-GB" sz="1600" dirty="0"/>
              <a:t> </a:t>
            </a:r>
            <a:r>
              <a:rPr lang="en-GB" sz="1600" dirty="0" err="1"/>
              <a:t>يجب</a:t>
            </a:r>
            <a:r>
              <a:rPr lang="en-GB" sz="1600" dirty="0"/>
              <a:t> </a:t>
            </a:r>
            <a:r>
              <a:rPr lang="en-GB" sz="1600" dirty="0" err="1"/>
              <a:t>أن</a:t>
            </a:r>
            <a:r>
              <a:rPr lang="en-GB" sz="1600" dirty="0"/>
              <a:t> </a:t>
            </a:r>
            <a:r>
              <a:rPr lang="en-GB" sz="1600" dirty="0" err="1"/>
              <a:t>يتم</a:t>
            </a:r>
            <a:r>
              <a:rPr lang="en-GB" sz="1600" dirty="0"/>
              <a:t> </a:t>
            </a:r>
            <a:r>
              <a:rPr lang="en-GB" sz="1600" dirty="0" err="1"/>
              <a:t>استبدال</a:t>
            </a:r>
            <a:r>
              <a:rPr lang="en-GB" sz="1600" dirty="0"/>
              <a:t> </a:t>
            </a:r>
            <a:r>
              <a:rPr lang="en-GB" sz="1600" dirty="0" err="1"/>
              <a:t>بطاريات</a:t>
            </a:r>
            <a:r>
              <a:rPr lang="en-GB" sz="1600" dirty="0"/>
              <a:t> </a:t>
            </a:r>
            <a:r>
              <a:rPr lang="en-GB" sz="1600" dirty="0" err="1"/>
              <a:t>جهاز</a:t>
            </a:r>
            <a:r>
              <a:rPr lang="en-GB" sz="1600" dirty="0"/>
              <a:t> </a:t>
            </a:r>
            <a:r>
              <a:rPr lang="en-GB" sz="1600" dirty="0" err="1"/>
              <a:t>الكشف</a:t>
            </a:r>
            <a:r>
              <a:rPr lang="en-GB" sz="1600" dirty="0"/>
              <a:t> </a:t>
            </a:r>
            <a:r>
              <a:rPr lang="en-GB" sz="1600" dirty="0" err="1"/>
              <a:t>عن</a:t>
            </a:r>
            <a:r>
              <a:rPr lang="en-GB" sz="1600" dirty="0"/>
              <a:t> </a:t>
            </a:r>
            <a:r>
              <a:rPr lang="en-GB" sz="1600" dirty="0" err="1"/>
              <a:t>الدخان</a:t>
            </a:r>
            <a:r>
              <a:rPr lang="en-GB" sz="1600" dirty="0"/>
              <a:t> </a:t>
            </a:r>
            <a:r>
              <a:rPr lang="en-GB" sz="1600" dirty="0" err="1"/>
              <a:t>مرة</a:t>
            </a:r>
            <a:r>
              <a:rPr lang="en-GB" sz="1600" dirty="0"/>
              <a:t> </a:t>
            </a:r>
            <a:r>
              <a:rPr lang="en-GB" sz="1600" dirty="0" err="1"/>
              <a:t>واحدة</a:t>
            </a:r>
            <a:r>
              <a:rPr lang="en-GB" sz="1600" dirty="0"/>
              <a:t> </a:t>
            </a:r>
            <a:r>
              <a:rPr lang="en-GB" sz="1600" dirty="0" err="1"/>
              <a:t>في</a:t>
            </a:r>
            <a:r>
              <a:rPr lang="en-GB" sz="1600" dirty="0"/>
              <a:t> </a:t>
            </a:r>
            <a:r>
              <a:rPr lang="en-GB" sz="1600" dirty="0" err="1"/>
              <a:t>السنة</a:t>
            </a:r>
            <a:r>
              <a:rPr lang="en-GB" sz="1600" dirty="0"/>
              <a:t>. </a:t>
            </a:r>
            <a:r>
              <a:rPr lang="en-GB" sz="1600" dirty="0" err="1"/>
              <a:t>اختبر</a:t>
            </a:r>
            <a:r>
              <a:rPr lang="en-GB" sz="1600" dirty="0"/>
              <a:t> </a:t>
            </a:r>
            <a:r>
              <a:rPr lang="en-GB" sz="1600" dirty="0" err="1"/>
              <a:t>أجهزة</a:t>
            </a:r>
            <a:r>
              <a:rPr lang="en-GB" sz="1600" dirty="0"/>
              <a:t> </a:t>
            </a:r>
            <a:r>
              <a:rPr lang="en-GB" sz="1600" dirty="0" err="1"/>
              <a:t>الإنذار</a:t>
            </a:r>
            <a:r>
              <a:rPr lang="en-GB" sz="1600" dirty="0"/>
              <a:t> </a:t>
            </a:r>
            <a:r>
              <a:rPr lang="en-GB" sz="1600" dirty="0" err="1"/>
              <a:t>عن</a:t>
            </a:r>
            <a:r>
              <a:rPr lang="en-GB" sz="1600" dirty="0"/>
              <a:t> </a:t>
            </a:r>
            <a:r>
              <a:rPr lang="en-GB" sz="1600" dirty="0" err="1"/>
              <a:t>الدخان</a:t>
            </a:r>
            <a:r>
              <a:rPr lang="en-GB" sz="1600" dirty="0"/>
              <a:t> </a:t>
            </a:r>
            <a:r>
              <a:rPr lang="en-GB" sz="1600" dirty="0" err="1"/>
              <a:t>بشكل</a:t>
            </a:r>
            <a:r>
              <a:rPr lang="en-GB" sz="1600" dirty="0"/>
              <a:t> </a:t>
            </a:r>
            <a:r>
              <a:rPr lang="en-GB" sz="1600" dirty="0" err="1"/>
              <a:t>منتظم</a:t>
            </a:r>
            <a:r>
              <a:rPr lang="en-GB" sz="1600" dirty="0"/>
              <a:t> </a:t>
            </a:r>
            <a:r>
              <a:rPr lang="en-GB" sz="1600" dirty="0" err="1"/>
              <a:t>بواسطة</a:t>
            </a:r>
            <a:r>
              <a:rPr lang="en-GB" sz="1600" dirty="0"/>
              <a:t> </a:t>
            </a:r>
            <a:r>
              <a:rPr lang="en-GB" sz="1600" dirty="0" err="1"/>
              <a:t>الضغط</a:t>
            </a:r>
            <a:r>
              <a:rPr lang="en-GB" sz="1600" dirty="0"/>
              <a:t> </a:t>
            </a:r>
            <a:r>
              <a:rPr lang="en-GB" sz="1600" dirty="0" err="1"/>
              <a:t>على</a:t>
            </a:r>
            <a:r>
              <a:rPr lang="en-GB" sz="1600" dirty="0"/>
              <a:t> </a:t>
            </a:r>
            <a:r>
              <a:rPr lang="en-GB" sz="1600" dirty="0" err="1"/>
              <a:t>زر</a:t>
            </a:r>
            <a:r>
              <a:rPr lang="en-GB" sz="1600" dirty="0"/>
              <a:t> </a:t>
            </a:r>
            <a:r>
              <a:rPr lang="en-GB" sz="1600" dirty="0" err="1"/>
              <a:t>الاختبار</a:t>
            </a:r>
            <a:r>
              <a:rPr lang="en-GB" sz="1600" dirty="0"/>
              <a:t>.</a:t>
            </a:r>
          </a:p>
        </p:txBody>
      </p:sp>
      <p:pic>
        <p:nvPicPr>
          <p:cNvPr id="13" name="Bild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3360506"/>
            <a:ext cx="1969252" cy="1428819"/>
          </a:xfrm>
          <a:prstGeom prst="rect">
            <a:avLst/>
          </a:prstGeom>
        </p:spPr>
      </p:pic>
      <p:pic>
        <p:nvPicPr>
          <p:cNvPr id="14" name="Bild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1800" y="3690133"/>
            <a:ext cx="1969252" cy="176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65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b="1" dirty="0" err="1"/>
              <a:t>معدات</a:t>
            </a:r>
            <a:r>
              <a:rPr lang="en-GB" b="1" dirty="0"/>
              <a:t> </a:t>
            </a:r>
            <a:r>
              <a:rPr lang="en-GB" b="1" dirty="0" err="1"/>
              <a:t>الإطفاء</a:t>
            </a:r>
            <a:r>
              <a:rPr lang="en-GB" b="1" dirty="0"/>
              <a:t> </a:t>
            </a:r>
            <a:r>
              <a:rPr lang="en-GB" b="1" dirty="0" err="1"/>
              <a:t>الإلزامية</a:t>
            </a:r>
            <a:endParaRPr lang="en-GB" dirty="0"/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>
          <a:xfrm>
            <a:off x="2771800" y="3917816"/>
            <a:ext cx="6264696" cy="1682854"/>
          </a:xfrm>
        </p:spPr>
        <p:txBody>
          <a:bodyPr anchor="ctr">
            <a:normAutofit/>
          </a:bodyPr>
          <a:lstStyle/>
          <a:p>
            <a:pPr marL="0" indent="0" algn="r" rtl="1">
              <a:buNone/>
            </a:pPr>
            <a:r>
              <a:rPr lang="en-GB" sz="1600" dirty="0" err="1"/>
              <a:t>يجب</a:t>
            </a:r>
            <a:r>
              <a:rPr lang="en-GB" sz="1600" dirty="0"/>
              <a:t> </a:t>
            </a:r>
            <a:r>
              <a:rPr lang="en-GB" sz="1600" dirty="0" err="1"/>
              <a:t>أن</a:t>
            </a:r>
            <a:r>
              <a:rPr lang="en-GB" sz="1600" dirty="0"/>
              <a:t> </a:t>
            </a:r>
            <a:r>
              <a:rPr lang="en-GB" sz="1600" dirty="0" err="1"/>
              <a:t>يكون</a:t>
            </a:r>
            <a:r>
              <a:rPr lang="en-GB" sz="1600" dirty="0"/>
              <a:t> </a:t>
            </a:r>
            <a:r>
              <a:rPr lang="en-GB" sz="1600" dirty="0" err="1"/>
              <a:t>في</a:t>
            </a:r>
            <a:r>
              <a:rPr lang="en-GB" sz="1600" dirty="0"/>
              <a:t> </a:t>
            </a:r>
            <a:r>
              <a:rPr lang="en-GB" sz="1600" dirty="0" err="1"/>
              <a:t>كل</a:t>
            </a:r>
            <a:r>
              <a:rPr lang="en-GB" sz="1600" dirty="0"/>
              <a:t> </a:t>
            </a:r>
            <a:r>
              <a:rPr lang="en-GB" sz="1600" dirty="0" err="1"/>
              <a:t>بيت</a:t>
            </a:r>
            <a:r>
              <a:rPr lang="en-GB" sz="1600" dirty="0"/>
              <a:t> </a:t>
            </a:r>
            <a:r>
              <a:rPr lang="en-GB" sz="1600" dirty="0" err="1"/>
              <a:t>خرطوم</a:t>
            </a:r>
            <a:r>
              <a:rPr lang="en-GB" sz="1600" dirty="0"/>
              <a:t> </a:t>
            </a:r>
            <a:r>
              <a:rPr lang="en-GB" sz="1600" dirty="0" err="1"/>
              <a:t>إطفاء</a:t>
            </a:r>
            <a:r>
              <a:rPr lang="en-GB" sz="1600" dirty="0"/>
              <a:t> </a:t>
            </a:r>
            <a:r>
              <a:rPr lang="en-GB" sz="1600" dirty="0" err="1"/>
              <a:t>الحريق</a:t>
            </a:r>
            <a:r>
              <a:rPr lang="en-GB" sz="1600" dirty="0"/>
              <a:t> </a:t>
            </a:r>
            <a:r>
              <a:rPr lang="en-GB" sz="1600" dirty="0" err="1"/>
              <a:t>أو</a:t>
            </a:r>
            <a:r>
              <a:rPr lang="en-GB" sz="1600" dirty="0"/>
              <a:t> </a:t>
            </a:r>
            <a:r>
              <a:rPr lang="en-GB" sz="1600" dirty="0" err="1"/>
              <a:t>مطفأة</a:t>
            </a:r>
            <a:r>
              <a:rPr lang="en-GB" sz="1600" dirty="0"/>
              <a:t> </a:t>
            </a:r>
            <a:r>
              <a:rPr lang="en-GB" sz="1600" dirty="0" err="1"/>
              <a:t>حريق</a:t>
            </a:r>
            <a:r>
              <a:rPr lang="en-GB" sz="1600" dirty="0"/>
              <a:t>. </a:t>
            </a:r>
            <a:r>
              <a:rPr lang="en-GB" sz="1600" dirty="0" err="1"/>
              <a:t>ونحن</a:t>
            </a:r>
            <a:r>
              <a:rPr lang="en-GB" sz="1600" dirty="0"/>
              <a:t> </a:t>
            </a:r>
            <a:r>
              <a:rPr lang="en-GB" sz="1600" dirty="0" err="1"/>
              <a:t>ننصحك</a:t>
            </a:r>
            <a:r>
              <a:rPr lang="en-GB" sz="1600" dirty="0"/>
              <a:t> </a:t>
            </a:r>
            <a:r>
              <a:rPr lang="en-GB" sz="1600" dirty="0" err="1"/>
              <a:t>أن</a:t>
            </a:r>
            <a:r>
              <a:rPr lang="en-GB" sz="1600" dirty="0"/>
              <a:t> </a:t>
            </a:r>
            <a:r>
              <a:rPr lang="en-GB" sz="1600" dirty="0" err="1"/>
              <a:t>يكون</a:t>
            </a:r>
            <a:r>
              <a:rPr lang="en-GB" sz="1600" dirty="0"/>
              <a:t> </a:t>
            </a:r>
            <a:r>
              <a:rPr lang="en-GB" sz="1600" dirty="0" err="1"/>
              <a:t>كلا</a:t>
            </a:r>
            <a:r>
              <a:rPr lang="en-GB" sz="1600" dirty="0"/>
              <a:t> </a:t>
            </a:r>
            <a:r>
              <a:rPr lang="en-GB" sz="1600" dirty="0" err="1"/>
              <a:t>هذين</a:t>
            </a:r>
            <a:r>
              <a:rPr lang="en-GB" sz="1600" dirty="0"/>
              <a:t> </a:t>
            </a:r>
            <a:r>
              <a:rPr lang="en-GB" sz="1600" dirty="0" err="1"/>
              <a:t>الشيئين</a:t>
            </a:r>
            <a:r>
              <a:rPr lang="en-GB" sz="1600" dirty="0"/>
              <a:t> </a:t>
            </a:r>
            <a:r>
              <a:rPr lang="en-GB" sz="1600" dirty="0" err="1"/>
              <a:t>لديك</a:t>
            </a:r>
            <a:r>
              <a:rPr lang="en-GB" sz="1600" dirty="0"/>
              <a:t>.  </a:t>
            </a:r>
            <a:r>
              <a:rPr lang="en-GB" sz="1600" dirty="0" err="1"/>
              <a:t>يجب</a:t>
            </a:r>
            <a:r>
              <a:rPr lang="en-GB" sz="1600" dirty="0"/>
              <a:t> </a:t>
            </a:r>
            <a:r>
              <a:rPr lang="en-GB" sz="1600" dirty="0" err="1"/>
              <a:t>أن</a:t>
            </a:r>
            <a:r>
              <a:rPr lang="en-GB" sz="1600" dirty="0"/>
              <a:t> </a:t>
            </a:r>
            <a:r>
              <a:rPr lang="en-GB" sz="1600" dirty="0" err="1"/>
              <a:t>تكون</a:t>
            </a:r>
            <a:r>
              <a:rPr lang="en-GB" sz="1600" dirty="0"/>
              <a:t> </a:t>
            </a:r>
            <a:r>
              <a:rPr lang="en-GB" sz="1600" dirty="0" err="1"/>
              <a:t>معدات</a:t>
            </a:r>
            <a:r>
              <a:rPr lang="en-GB" sz="1600" dirty="0"/>
              <a:t> </a:t>
            </a:r>
            <a:r>
              <a:rPr lang="en-GB" sz="1600" dirty="0" err="1"/>
              <a:t>الإطفاء</a:t>
            </a:r>
            <a:r>
              <a:rPr lang="en-GB" sz="1600" dirty="0"/>
              <a:t> </a:t>
            </a:r>
            <a:r>
              <a:rPr lang="en-GB" sz="1600" dirty="0" err="1"/>
              <a:t>موضوعة</a:t>
            </a:r>
            <a:r>
              <a:rPr lang="en-GB" sz="1600" dirty="0"/>
              <a:t> </a:t>
            </a:r>
            <a:r>
              <a:rPr lang="en-GB" sz="1600" dirty="0" err="1"/>
              <a:t>في</a:t>
            </a:r>
            <a:r>
              <a:rPr lang="en-GB" sz="1600" dirty="0"/>
              <a:t> </a:t>
            </a:r>
            <a:r>
              <a:rPr lang="en-GB" sz="1600" dirty="0" err="1"/>
              <a:t>مكان</a:t>
            </a:r>
            <a:r>
              <a:rPr lang="en-GB" sz="1600" dirty="0"/>
              <a:t> </a:t>
            </a:r>
            <a:r>
              <a:rPr lang="en-GB" sz="1600" dirty="0" err="1"/>
              <a:t>يسهل</a:t>
            </a:r>
            <a:r>
              <a:rPr lang="en-GB" sz="1600" dirty="0"/>
              <a:t> </a:t>
            </a:r>
            <a:r>
              <a:rPr lang="en-GB" sz="1600" dirty="0" err="1"/>
              <a:t>الوصول</a:t>
            </a:r>
            <a:r>
              <a:rPr lang="en-GB" sz="1600" dirty="0"/>
              <a:t> </a:t>
            </a:r>
            <a:r>
              <a:rPr lang="en-GB" sz="1600" dirty="0" err="1"/>
              <a:t>إليه</a:t>
            </a:r>
            <a:r>
              <a:rPr lang="en-GB" sz="1600" dirty="0"/>
              <a:t>. </a:t>
            </a:r>
            <a:r>
              <a:rPr lang="en-GB" sz="1600" dirty="0" err="1"/>
              <a:t>ويجب</a:t>
            </a:r>
            <a:r>
              <a:rPr lang="en-GB" sz="1600" dirty="0"/>
              <a:t> </a:t>
            </a:r>
            <a:r>
              <a:rPr lang="en-GB" sz="1600" dirty="0" err="1"/>
              <a:t>أن</a:t>
            </a:r>
            <a:r>
              <a:rPr lang="en-GB" sz="1600" dirty="0"/>
              <a:t> </a:t>
            </a:r>
            <a:r>
              <a:rPr lang="en-GB" sz="1600" dirty="0" err="1"/>
              <a:t>يعرف</a:t>
            </a:r>
            <a:r>
              <a:rPr lang="en-GB" sz="1600" dirty="0"/>
              <a:t> </a:t>
            </a:r>
            <a:r>
              <a:rPr lang="en-GB" sz="1600" dirty="0" err="1"/>
              <a:t>كل</a:t>
            </a:r>
            <a:r>
              <a:rPr lang="en-GB" sz="1600" dirty="0"/>
              <a:t> </a:t>
            </a:r>
            <a:r>
              <a:rPr lang="en-GB" sz="1600" dirty="0" err="1"/>
              <a:t>الأشخاص</a:t>
            </a:r>
            <a:r>
              <a:rPr lang="en-GB" sz="1600" dirty="0"/>
              <a:t> </a:t>
            </a:r>
            <a:r>
              <a:rPr lang="en-GB" sz="1600" dirty="0" err="1"/>
              <a:t>الذين</a:t>
            </a:r>
            <a:r>
              <a:rPr lang="en-GB" sz="1600" dirty="0"/>
              <a:t> </a:t>
            </a:r>
            <a:r>
              <a:rPr lang="en-GB" sz="1600" dirty="0" err="1"/>
              <a:t>يعيشون</a:t>
            </a:r>
            <a:r>
              <a:rPr lang="en-GB" sz="1600" dirty="0"/>
              <a:t> </a:t>
            </a:r>
            <a:r>
              <a:rPr lang="en-GB" sz="1600" dirty="0" err="1"/>
              <a:t>في</a:t>
            </a:r>
            <a:r>
              <a:rPr lang="en-GB" sz="1600" dirty="0"/>
              <a:t> </a:t>
            </a:r>
            <a:r>
              <a:rPr lang="en-GB" sz="1600" dirty="0" err="1"/>
              <a:t>المنزل</a:t>
            </a:r>
            <a:r>
              <a:rPr lang="en-GB" sz="1600" dirty="0"/>
              <a:t> </a:t>
            </a:r>
            <a:r>
              <a:rPr lang="en-GB" sz="1600" dirty="0" err="1"/>
              <a:t>مكان</a:t>
            </a:r>
            <a:r>
              <a:rPr lang="en-GB" sz="1600" dirty="0"/>
              <a:t> </a:t>
            </a:r>
            <a:r>
              <a:rPr lang="en-GB" sz="1600" dirty="0" err="1"/>
              <a:t>وجود</a:t>
            </a:r>
            <a:r>
              <a:rPr lang="en-GB" sz="1600" dirty="0"/>
              <a:t> </a:t>
            </a:r>
            <a:r>
              <a:rPr lang="en-GB" sz="1600" dirty="0" err="1"/>
              <a:t>معدات</a:t>
            </a:r>
            <a:r>
              <a:rPr lang="en-GB" sz="1600" dirty="0"/>
              <a:t> </a:t>
            </a:r>
            <a:r>
              <a:rPr lang="en-GB" sz="1600" dirty="0" err="1"/>
              <a:t>الإطفاء</a:t>
            </a:r>
            <a:r>
              <a:rPr lang="en-GB" sz="1600" dirty="0"/>
              <a:t>. </a:t>
            </a:r>
            <a:r>
              <a:rPr lang="en-GB" sz="1600" dirty="0" err="1"/>
              <a:t>اقرأ</a:t>
            </a:r>
            <a:r>
              <a:rPr lang="en-GB" sz="1600" dirty="0"/>
              <a:t> </a:t>
            </a:r>
            <a:r>
              <a:rPr lang="en-GB" sz="1600" dirty="0" err="1"/>
              <a:t>تعليمات</a:t>
            </a:r>
            <a:r>
              <a:rPr lang="en-GB" sz="1600" dirty="0"/>
              <a:t> </a:t>
            </a:r>
            <a:r>
              <a:rPr lang="en-GB" sz="1600" dirty="0" err="1"/>
              <a:t>الاستخدام</a:t>
            </a:r>
            <a:r>
              <a:rPr lang="en-GB" sz="1600" dirty="0"/>
              <a:t> </a:t>
            </a:r>
            <a:r>
              <a:rPr lang="en-GB" sz="1600" dirty="0" err="1"/>
              <a:t>لهذه</a:t>
            </a:r>
            <a:r>
              <a:rPr lang="en-GB" sz="1600" dirty="0"/>
              <a:t> </a:t>
            </a:r>
            <a:r>
              <a:rPr lang="en-GB" sz="1600" dirty="0" err="1"/>
              <a:t>المعدات</a:t>
            </a:r>
            <a:r>
              <a:rPr lang="en-GB" sz="1600" dirty="0"/>
              <a:t> </a:t>
            </a:r>
            <a:r>
              <a:rPr lang="en-GB" sz="1600" dirty="0" err="1"/>
              <a:t>بعناية</a:t>
            </a:r>
            <a:r>
              <a:rPr lang="en-GB" sz="1600" dirty="0"/>
              <a:t>.</a:t>
            </a: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643122"/>
            <a:ext cx="1988196" cy="1865516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7902" y="2060848"/>
            <a:ext cx="1988196" cy="1681515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7143" y="1947642"/>
            <a:ext cx="1991281" cy="156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03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b="1" dirty="0" err="1"/>
              <a:t>الوقاية</a:t>
            </a:r>
            <a:r>
              <a:rPr lang="en-GB" b="1" dirty="0"/>
              <a:t> </a:t>
            </a:r>
            <a:r>
              <a:rPr lang="en-GB" b="1" dirty="0" err="1"/>
              <a:t>من</a:t>
            </a:r>
            <a:r>
              <a:rPr lang="en-GB" b="1" dirty="0"/>
              <a:t> </a:t>
            </a:r>
            <a:r>
              <a:rPr lang="en-GB" b="1" dirty="0" err="1"/>
              <a:t>الحرائق</a:t>
            </a:r>
            <a:r>
              <a:rPr lang="en-GB" b="1" dirty="0"/>
              <a:t> 1</a:t>
            </a:r>
            <a:endParaRPr lang="en-GB" dirty="0"/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>
          <a:xfrm>
            <a:off x="2772192" y="3968397"/>
            <a:ext cx="5976664" cy="2052891"/>
          </a:xfrm>
        </p:spPr>
        <p:txBody>
          <a:bodyPr anchor="ctr">
            <a:noAutofit/>
          </a:bodyPr>
          <a:lstStyle/>
          <a:p>
            <a:pPr marL="0" indent="0" algn="r" rtl="1">
              <a:buNone/>
            </a:pPr>
            <a:r>
              <a:rPr lang="en-GB" sz="1600" dirty="0" err="1"/>
              <a:t>واصل</a:t>
            </a:r>
            <a:r>
              <a:rPr lang="en-GB" sz="1600" dirty="0"/>
              <a:t> </a:t>
            </a:r>
            <a:r>
              <a:rPr lang="en-GB" sz="1600" dirty="0" err="1"/>
              <a:t>مراقبة</a:t>
            </a:r>
            <a:r>
              <a:rPr lang="en-GB" sz="1600" dirty="0"/>
              <a:t> </a:t>
            </a:r>
            <a:r>
              <a:rPr lang="en-GB" sz="1600" dirty="0" err="1"/>
              <a:t>جهاز</a:t>
            </a:r>
            <a:r>
              <a:rPr lang="en-GB" sz="1600" dirty="0"/>
              <a:t> </a:t>
            </a:r>
            <a:r>
              <a:rPr lang="en-GB" sz="1600" dirty="0" err="1"/>
              <a:t>الطباخ</a:t>
            </a:r>
            <a:r>
              <a:rPr lang="en-GB" sz="1600" dirty="0"/>
              <a:t> </a:t>
            </a:r>
            <a:r>
              <a:rPr lang="en-GB" sz="1600" dirty="0" err="1"/>
              <a:t>عندما</a:t>
            </a:r>
            <a:r>
              <a:rPr lang="en-GB" sz="1600" dirty="0"/>
              <a:t> </a:t>
            </a:r>
            <a:r>
              <a:rPr lang="en-GB" sz="1600" dirty="0" err="1"/>
              <a:t>يكون</a:t>
            </a:r>
            <a:r>
              <a:rPr lang="en-GB" sz="1600" dirty="0"/>
              <a:t> </a:t>
            </a:r>
            <a:r>
              <a:rPr lang="en-GB" sz="1600" dirty="0" err="1"/>
              <a:t>قيد</a:t>
            </a:r>
            <a:r>
              <a:rPr lang="en-GB" sz="1600" dirty="0"/>
              <a:t> </a:t>
            </a:r>
            <a:r>
              <a:rPr lang="en-GB" sz="1600" dirty="0" err="1"/>
              <a:t>الاستخدام</a:t>
            </a:r>
            <a:r>
              <a:rPr lang="en-GB" sz="1600" dirty="0"/>
              <a:t>. </a:t>
            </a:r>
            <a:r>
              <a:rPr lang="en-GB" sz="1600" dirty="0" err="1"/>
              <a:t>إذا</a:t>
            </a:r>
            <a:r>
              <a:rPr lang="en-GB" sz="1600" dirty="0"/>
              <a:t> </a:t>
            </a:r>
            <a:r>
              <a:rPr lang="en-GB" sz="1600" dirty="0" err="1"/>
              <a:t>ما</a:t>
            </a:r>
            <a:r>
              <a:rPr lang="en-GB" sz="1600" dirty="0"/>
              <a:t> </a:t>
            </a:r>
            <a:r>
              <a:rPr lang="en-GB" sz="1600" dirty="0" err="1"/>
              <a:t>حصل</a:t>
            </a:r>
            <a:r>
              <a:rPr lang="en-GB" sz="1600" dirty="0"/>
              <a:t> </a:t>
            </a:r>
            <a:r>
              <a:rPr lang="en-GB" sz="1600" dirty="0" err="1"/>
              <a:t>ما</a:t>
            </a:r>
            <a:r>
              <a:rPr lang="en-GB" sz="1600" dirty="0"/>
              <a:t> </a:t>
            </a:r>
            <a:r>
              <a:rPr lang="en-GB" sz="1600" dirty="0" err="1"/>
              <a:t>يوجب</a:t>
            </a:r>
            <a:r>
              <a:rPr lang="en-GB" sz="1600" dirty="0"/>
              <a:t> </a:t>
            </a:r>
            <a:r>
              <a:rPr lang="en-GB" sz="1600" dirty="0" err="1"/>
              <a:t>توقفك</a:t>
            </a:r>
            <a:r>
              <a:rPr lang="en-GB" sz="1600" dirty="0"/>
              <a:t> </a:t>
            </a:r>
            <a:r>
              <a:rPr lang="en-GB" sz="1600" dirty="0" err="1"/>
              <a:t>عند</a:t>
            </a:r>
            <a:r>
              <a:rPr lang="en-GB" sz="1600" dirty="0"/>
              <a:t> </a:t>
            </a:r>
            <a:r>
              <a:rPr lang="en-GB" sz="1600" dirty="0" err="1"/>
              <a:t>الطهي</a:t>
            </a:r>
            <a:r>
              <a:rPr lang="en-GB" sz="1600" dirty="0"/>
              <a:t>، </a:t>
            </a:r>
            <a:r>
              <a:rPr lang="en-GB" sz="1600" dirty="0" err="1"/>
              <a:t>فأطفئ</a:t>
            </a:r>
            <a:r>
              <a:rPr lang="en-GB" sz="1600" dirty="0"/>
              <a:t> </a:t>
            </a:r>
            <a:r>
              <a:rPr lang="en-GB" sz="1600" dirty="0" err="1"/>
              <a:t>جميع</a:t>
            </a:r>
            <a:r>
              <a:rPr lang="en-GB" sz="1600" dirty="0"/>
              <a:t> </a:t>
            </a:r>
            <a:r>
              <a:rPr lang="en-GB" sz="1600" dirty="0" err="1"/>
              <a:t>الحلقات</a:t>
            </a:r>
            <a:r>
              <a:rPr lang="en-GB" sz="1600" dirty="0"/>
              <a:t> ا</a:t>
            </a:r>
            <a:r>
              <a:rPr lang="ar-EG" sz="1600" dirty="0"/>
              <a:t>لمشتعلة</a:t>
            </a:r>
            <a:r>
              <a:rPr lang="en-GB" sz="1600" dirty="0"/>
              <a:t> </a:t>
            </a:r>
            <a:r>
              <a:rPr lang="en-GB" sz="1600" dirty="0" err="1"/>
              <a:t>على</a:t>
            </a:r>
            <a:r>
              <a:rPr lang="en-GB" sz="1600" dirty="0"/>
              <a:t> </a:t>
            </a:r>
            <a:r>
              <a:rPr lang="en-GB" sz="1600" dirty="0" err="1"/>
              <a:t>الطباخ</a:t>
            </a:r>
            <a:r>
              <a:rPr lang="en-GB" sz="1600" dirty="0"/>
              <a:t>. </a:t>
            </a:r>
            <a:r>
              <a:rPr lang="en-GB" sz="1600" dirty="0" err="1"/>
              <a:t>قم</a:t>
            </a:r>
            <a:r>
              <a:rPr lang="en-GB" sz="1600" dirty="0"/>
              <a:t> </a:t>
            </a:r>
            <a:r>
              <a:rPr lang="en-GB" sz="1600" dirty="0" err="1"/>
              <a:t>بتركيب</a:t>
            </a:r>
            <a:r>
              <a:rPr lang="en-GB" sz="1600" dirty="0"/>
              <a:t> </a:t>
            </a:r>
            <a:r>
              <a:rPr lang="en-GB" sz="1600" dirty="0" err="1"/>
              <a:t>جهاز</a:t>
            </a:r>
            <a:r>
              <a:rPr lang="en-GB" sz="1600" dirty="0"/>
              <a:t> </a:t>
            </a:r>
            <a:r>
              <a:rPr lang="en-GB" sz="1600" dirty="0" err="1"/>
              <a:t>إنذار</a:t>
            </a:r>
            <a:r>
              <a:rPr lang="en-GB" sz="1600" dirty="0"/>
              <a:t>/ </a:t>
            </a:r>
            <a:r>
              <a:rPr lang="en-GB" sz="1600" dirty="0" err="1"/>
              <a:t>جهاز</a:t>
            </a:r>
            <a:r>
              <a:rPr lang="en-GB" sz="1600" dirty="0"/>
              <a:t> </a:t>
            </a:r>
            <a:r>
              <a:rPr lang="en-GB" sz="1600" dirty="0" err="1"/>
              <a:t>ايقاف</a:t>
            </a:r>
            <a:r>
              <a:rPr lang="en-GB" sz="1600" dirty="0"/>
              <a:t> </a:t>
            </a:r>
            <a:r>
              <a:rPr lang="en-GB" sz="1600" dirty="0" err="1"/>
              <a:t>الطباخ</a:t>
            </a:r>
            <a:r>
              <a:rPr lang="en-GB" sz="1600" dirty="0"/>
              <a:t> </a:t>
            </a:r>
            <a:r>
              <a:rPr lang="en-GB" sz="1600" dirty="0" err="1"/>
              <a:t>الأوتوماتيكي</a:t>
            </a:r>
            <a:r>
              <a:rPr lang="en-GB" sz="1600" dirty="0"/>
              <a:t>. </a:t>
            </a:r>
            <a:r>
              <a:rPr lang="en-GB" sz="1600" dirty="0" err="1"/>
              <a:t>كن</a:t>
            </a:r>
            <a:r>
              <a:rPr lang="en-GB" sz="1600" dirty="0"/>
              <a:t> </a:t>
            </a:r>
            <a:r>
              <a:rPr lang="en-GB" sz="1600" dirty="0" err="1"/>
              <a:t>حذراً</a:t>
            </a:r>
            <a:r>
              <a:rPr lang="en-GB" sz="1600" dirty="0"/>
              <a:t> </a:t>
            </a:r>
            <a:r>
              <a:rPr lang="en-GB" sz="1600" dirty="0" err="1"/>
              <a:t>عند</a:t>
            </a:r>
            <a:r>
              <a:rPr lang="en-GB" sz="1600" dirty="0"/>
              <a:t> </a:t>
            </a:r>
            <a:r>
              <a:rPr lang="en-GB" sz="1600" dirty="0" err="1"/>
              <a:t>استخدام</a:t>
            </a:r>
            <a:r>
              <a:rPr lang="en-GB" sz="1600" dirty="0"/>
              <a:t> </a:t>
            </a:r>
            <a:r>
              <a:rPr lang="en-GB" sz="1600" dirty="0" err="1"/>
              <a:t>اللهب</a:t>
            </a:r>
            <a:r>
              <a:rPr lang="en-GB" sz="1600" dirty="0"/>
              <a:t> </a:t>
            </a:r>
            <a:r>
              <a:rPr lang="en-GB" sz="1600" dirty="0" err="1"/>
              <a:t>المكشوف</a:t>
            </a:r>
            <a:r>
              <a:rPr lang="en-GB" sz="1600" dirty="0"/>
              <a:t>. </a:t>
            </a:r>
            <a:r>
              <a:rPr lang="en-GB" sz="1600" dirty="0" err="1"/>
              <a:t>لا</a:t>
            </a:r>
            <a:r>
              <a:rPr lang="en-GB" sz="1600" dirty="0"/>
              <a:t> </a:t>
            </a:r>
            <a:r>
              <a:rPr lang="en-GB" sz="1600" dirty="0" err="1"/>
              <a:t>تترك</a:t>
            </a:r>
            <a:r>
              <a:rPr lang="en-GB" sz="1600" dirty="0"/>
              <a:t> </a:t>
            </a:r>
            <a:r>
              <a:rPr lang="en-GB" sz="1600" dirty="0" err="1"/>
              <a:t>الغرفة</a:t>
            </a:r>
            <a:r>
              <a:rPr lang="en-GB" sz="1600" dirty="0"/>
              <a:t> </a:t>
            </a:r>
            <a:r>
              <a:rPr lang="en-GB" sz="1600" dirty="0" err="1"/>
              <a:t>وهي</a:t>
            </a:r>
            <a:r>
              <a:rPr lang="en-GB" sz="1600" dirty="0"/>
              <a:t> </a:t>
            </a:r>
            <a:r>
              <a:rPr lang="en-GB" sz="1600" dirty="0" err="1"/>
              <a:t>تحتوي</a:t>
            </a:r>
            <a:r>
              <a:rPr lang="en-GB" sz="1600" dirty="0"/>
              <a:t> </a:t>
            </a:r>
            <a:r>
              <a:rPr lang="en-GB" sz="1600" dirty="0" err="1"/>
              <a:t>على</a:t>
            </a:r>
            <a:r>
              <a:rPr lang="en-GB" sz="1600" dirty="0"/>
              <a:t> </a:t>
            </a:r>
            <a:r>
              <a:rPr lang="en-GB" sz="1600" dirty="0" err="1"/>
              <a:t>شمعة</a:t>
            </a:r>
            <a:r>
              <a:rPr lang="en-GB" sz="1600" dirty="0"/>
              <a:t> </a:t>
            </a:r>
            <a:r>
              <a:rPr lang="en-GB" sz="1600" dirty="0" err="1"/>
              <a:t>مشتعلة</a:t>
            </a:r>
            <a:r>
              <a:rPr lang="en-GB" sz="1600" dirty="0"/>
              <a:t>. </a:t>
            </a:r>
            <a:r>
              <a:rPr lang="en-GB" sz="1600" dirty="0" err="1"/>
              <a:t>يجب</a:t>
            </a:r>
            <a:r>
              <a:rPr lang="en-GB" sz="1600" dirty="0"/>
              <a:t> </a:t>
            </a:r>
            <a:r>
              <a:rPr lang="en-GB" sz="1600" dirty="0" err="1"/>
              <a:t>ألا</a:t>
            </a:r>
            <a:r>
              <a:rPr lang="en-GB" sz="1600" dirty="0"/>
              <a:t> </a:t>
            </a:r>
            <a:r>
              <a:rPr lang="en-GB" sz="1600" dirty="0" err="1"/>
              <a:t>يتم</a:t>
            </a:r>
            <a:r>
              <a:rPr lang="en-GB" sz="1600" dirty="0"/>
              <a:t> </a:t>
            </a:r>
            <a:r>
              <a:rPr lang="en-GB" sz="1600" dirty="0" err="1"/>
              <a:t>وضع</a:t>
            </a:r>
            <a:r>
              <a:rPr lang="en-GB" sz="1600" dirty="0"/>
              <a:t> </a:t>
            </a:r>
            <a:r>
              <a:rPr lang="en-GB" sz="1600" dirty="0" err="1"/>
              <a:t>الشموع</a:t>
            </a:r>
            <a:r>
              <a:rPr lang="en-GB" sz="1600" dirty="0"/>
              <a:t> </a:t>
            </a:r>
            <a:r>
              <a:rPr lang="en-GB" sz="1600" dirty="0" err="1"/>
              <a:t>بالقرب</a:t>
            </a:r>
            <a:r>
              <a:rPr lang="en-GB" sz="1600" dirty="0"/>
              <a:t> </a:t>
            </a:r>
            <a:r>
              <a:rPr lang="en-GB" sz="1600" dirty="0" err="1"/>
              <a:t>من</a:t>
            </a:r>
            <a:r>
              <a:rPr lang="en-GB" sz="1600" dirty="0"/>
              <a:t> </a:t>
            </a:r>
            <a:r>
              <a:rPr lang="en-GB" sz="1600" dirty="0" err="1"/>
              <a:t>المواد</a:t>
            </a:r>
            <a:r>
              <a:rPr lang="en-GB" sz="1600" dirty="0"/>
              <a:t> </a:t>
            </a:r>
            <a:r>
              <a:rPr lang="en-GB" sz="1600" dirty="0" err="1"/>
              <a:t>القابلة</a:t>
            </a:r>
            <a:r>
              <a:rPr lang="en-GB" sz="1600" dirty="0"/>
              <a:t> </a:t>
            </a:r>
            <a:r>
              <a:rPr lang="en-GB" sz="1600" dirty="0" err="1"/>
              <a:t>للاشتعال</a:t>
            </a:r>
            <a:r>
              <a:rPr lang="en-GB" sz="1600" dirty="0"/>
              <a:t>. </a:t>
            </a:r>
            <a:r>
              <a:rPr lang="en-GB" sz="1600" dirty="0" err="1"/>
              <a:t>قم</a:t>
            </a:r>
            <a:r>
              <a:rPr lang="en-GB" sz="1600" dirty="0"/>
              <a:t> </a:t>
            </a:r>
            <a:r>
              <a:rPr lang="en-GB" sz="1600" dirty="0" err="1"/>
              <a:t>بتفريغ</a:t>
            </a:r>
            <a:r>
              <a:rPr lang="en-GB" sz="1600" dirty="0"/>
              <a:t> </a:t>
            </a:r>
            <a:r>
              <a:rPr lang="en-GB" sz="1600" dirty="0" err="1"/>
              <a:t>أي</a:t>
            </a:r>
            <a:r>
              <a:rPr lang="en-GB" sz="1600" dirty="0"/>
              <a:t> </a:t>
            </a:r>
            <a:r>
              <a:rPr lang="en-GB" sz="1600" dirty="0" err="1"/>
              <a:t>كمية</a:t>
            </a:r>
            <a:r>
              <a:rPr lang="en-GB" sz="1600" dirty="0"/>
              <a:t> </a:t>
            </a:r>
            <a:r>
              <a:rPr lang="en-GB" sz="1600" dirty="0" err="1"/>
              <a:t>من</a:t>
            </a:r>
            <a:r>
              <a:rPr lang="en-GB" sz="1600" dirty="0"/>
              <a:t> </a:t>
            </a:r>
            <a:r>
              <a:rPr lang="en-GB" sz="1600" dirty="0" err="1"/>
              <a:t>الرماد</a:t>
            </a:r>
            <a:r>
              <a:rPr lang="en-GB" sz="1600" dirty="0"/>
              <a:t> </a:t>
            </a:r>
            <a:r>
              <a:rPr lang="en-GB" sz="1600" dirty="0" err="1"/>
              <a:t>في</a:t>
            </a:r>
            <a:r>
              <a:rPr lang="en-GB" sz="1600" dirty="0"/>
              <a:t> </a:t>
            </a:r>
            <a:r>
              <a:rPr lang="en-GB" sz="1600" dirty="0" err="1"/>
              <a:t>مكان</a:t>
            </a:r>
            <a:r>
              <a:rPr lang="en-GB" sz="1600" dirty="0"/>
              <a:t> </a:t>
            </a:r>
            <a:r>
              <a:rPr lang="en-GB" sz="1600" dirty="0" err="1"/>
              <a:t>آمن</a:t>
            </a:r>
            <a:r>
              <a:rPr lang="en-GB" sz="1600" dirty="0"/>
              <a:t>. </a:t>
            </a:r>
            <a:r>
              <a:rPr lang="en-GB" sz="1600" dirty="0" err="1"/>
              <a:t>لا</a:t>
            </a:r>
            <a:r>
              <a:rPr lang="en-GB" sz="1600" dirty="0"/>
              <a:t> </a:t>
            </a:r>
            <a:r>
              <a:rPr lang="en-GB" sz="1600" dirty="0" err="1"/>
              <a:t>ترمي</a:t>
            </a:r>
            <a:r>
              <a:rPr lang="en-GB" sz="1600" dirty="0"/>
              <a:t> </a:t>
            </a:r>
            <a:r>
              <a:rPr lang="en-GB" sz="1600" dirty="0" err="1"/>
              <a:t>الرماد</a:t>
            </a:r>
            <a:r>
              <a:rPr lang="en-GB" sz="1600" dirty="0"/>
              <a:t> </a:t>
            </a:r>
            <a:r>
              <a:rPr lang="en-GB" sz="1600" dirty="0" err="1"/>
              <a:t>الساخن</a:t>
            </a:r>
            <a:r>
              <a:rPr lang="en-GB" sz="1600" dirty="0"/>
              <a:t> </a:t>
            </a:r>
            <a:r>
              <a:rPr lang="en-GB" sz="1600" dirty="0" err="1"/>
              <a:t>في</a:t>
            </a:r>
            <a:r>
              <a:rPr lang="en-GB" sz="1600" dirty="0"/>
              <a:t> </a:t>
            </a:r>
            <a:r>
              <a:rPr lang="en-GB" sz="1600" dirty="0" err="1"/>
              <a:t>صندوق</a:t>
            </a:r>
            <a:r>
              <a:rPr lang="en-GB" sz="1600" dirty="0"/>
              <a:t> </a:t>
            </a:r>
            <a:r>
              <a:rPr lang="en-GB" sz="1600" dirty="0" err="1"/>
              <a:t>القمامة</a:t>
            </a:r>
            <a:r>
              <a:rPr lang="en-GB" sz="1600" dirty="0"/>
              <a:t>.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550" y="1556792"/>
            <a:ext cx="2107863" cy="1688040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21" y="3244832"/>
            <a:ext cx="1943951" cy="1572433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4414" y="1785086"/>
            <a:ext cx="1883785" cy="1862295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200" y="1785086"/>
            <a:ext cx="1862042" cy="178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5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b="1" dirty="0" err="1"/>
              <a:t>الوقاية</a:t>
            </a:r>
            <a:r>
              <a:rPr lang="en-GB" b="1" dirty="0"/>
              <a:t> </a:t>
            </a:r>
            <a:r>
              <a:rPr lang="en-GB" b="1" dirty="0" err="1"/>
              <a:t>من</a:t>
            </a:r>
            <a:r>
              <a:rPr lang="en-GB" b="1" dirty="0"/>
              <a:t> </a:t>
            </a:r>
            <a:r>
              <a:rPr lang="en-GB" b="1" dirty="0" err="1"/>
              <a:t>الحرائق</a:t>
            </a:r>
            <a:r>
              <a:rPr lang="en-GB" b="1" dirty="0"/>
              <a:t> 2</a:t>
            </a:r>
            <a:endParaRPr lang="en-GB" dirty="0"/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>
          <a:xfrm>
            <a:off x="5364088" y="2132856"/>
            <a:ext cx="3384376" cy="3600400"/>
          </a:xfrm>
        </p:spPr>
        <p:txBody>
          <a:bodyPr anchor="ctr">
            <a:noAutofit/>
          </a:bodyPr>
          <a:lstStyle/>
          <a:p>
            <a:pPr marL="0" indent="0" algn="r" rtl="1">
              <a:buNone/>
            </a:pPr>
            <a:r>
              <a:rPr lang="en-GB" sz="1600" dirty="0" err="1"/>
              <a:t>دائما</a:t>
            </a:r>
            <a:r>
              <a:rPr lang="en-GB" sz="1600" dirty="0"/>
              <a:t> </a:t>
            </a:r>
            <a:r>
              <a:rPr lang="en-GB" sz="1600" dirty="0" err="1"/>
              <a:t>أوقف</a:t>
            </a:r>
            <a:r>
              <a:rPr lang="en-GB" sz="1600" dirty="0"/>
              <a:t> </a:t>
            </a:r>
            <a:r>
              <a:rPr lang="en-GB" sz="1600" dirty="0" err="1"/>
              <a:t>تشغيل</a:t>
            </a:r>
            <a:r>
              <a:rPr lang="en-GB" sz="1600" dirty="0"/>
              <a:t> </a:t>
            </a:r>
            <a:r>
              <a:rPr lang="en-GB" sz="1600" dirty="0" err="1"/>
              <a:t>الغسالات</a:t>
            </a:r>
            <a:r>
              <a:rPr lang="en-GB" sz="1600" dirty="0"/>
              <a:t> </a:t>
            </a:r>
            <a:r>
              <a:rPr lang="en-GB" sz="1600" dirty="0" err="1"/>
              <a:t>ومجففات</a:t>
            </a:r>
            <a:r>
              <a:rPr lang="en-GB" sz="1600" dirty="0"/>
              <a:t> </a:t>
            </a:r>
            <a:r>
              <a:rPr lang="en-GB" sz="1600" dirty="0" err="1"/>
              <a:t>الملابس</a:t>
            </a:r>
            <a:r>
              <a:rPr lang="en-GB" sz="1600" dirty="0"/>
              <a:t> </a:t>
            </a:r>
            <a:r>
              <a:rPr lang="en-GB" sz="1600" dirty="0" err="1"/>
              <a:t>عند</a:t>
            </a:r>
            <a:r>
              <a:rPr lang="en-GB" sz="1600" dirty="0"/>
              <a:t> </a:t>
            </a:r>
            <a:r>
              <a:rPr lang="en-GB" sz="1600" dirty="0" err="1"/>
              <a:t>مغادرة</a:t>
            </a:r>
            <a:r>
              <a:rPr lang="en-GB" sz="1600" dirty="0"/>
              <a:t> </a:t>
            </a:r>
            <a:r>
              <a:rPr lang="en-GB" sz="1600" dirty="0" err="1"/>
              <a:t>المنزل</a:t>
            </a:r>
            <a:r>
              <a:rPr lang="en-GB" sz="1600" dirty="0"/>
              <a:t> </a:t>
            </a:r>
            <a:r>
              <a:rPr lang="en-GB" sz="1600" dirty="0" err="1"/>
              <a:t>أو</a:t>
            </a:r>
            <a:r>
              <a:rPr lang="en-GB" sz="1600" dirty="0"/>
              <a:t> </a:t>
            </a:r>
            <a:r>
              <a:rPr lang="en-GB" sz="1600" dirty="0" err="1"/>
              <a:t>عند</a:t>
            </a:r>
            <a:r>
              <a:rPr lang="en-GB" sz="1600" dirty="0"/>
              <a:t> </a:t>
            </a:r>
            <a:r>
              <a:rPr lang="en-GB" sz="1600" dirty="0" err="1"/>
              <a:t>الذهاب</a:t>
            </a:r>
            <a:r>
              <a:rPr lang="en-GB" sz="1600" dirty="0"/>
              <a:t> </a:t>
            </a:r>
            <a:r>
              <a:rPr lang="en-GB" sz="1600" dirty="0" err="1"/>
              <a:t>إلى</a:t>
            </a:r>
            <a:r>
              <a:rPr lang="en-GB" sz="1600" dirty="0"/>
              <a:t> </a:t>
            </a:r>
            <a:r>
              <a:rPr lang="en-GB" sz="1600" dirty="0" err="1"/>
              <a:t>النوم</a:t>
            </a:r>
            <a:r>
              <a:rPr lang="en-GB" sz="1600" dirty="0"/>
              <a:t>. </a:t>
            </a:r>
            <a:r>
              <a:rPr lang="en-GB" sz="1600" dirty="0" err="1"/>
              <a:t>لا</a:t>
            </a:r>
            <a:r>
              <a:rPr lang="en-GB" sz="1600" dirty="0"/>
              <a:t> </a:t>
            </a:r>
            <a:r>
              <a:rPr lang="en-GB" sz="1600" dirty="0" err="1"/>
              <a:t>يُسمح</a:t>
            </a:r>
            <a:r>
              <a:rPr lang="en-GB" sz="1600" dirty="0"/>
              <a:t> </a:t>
            </a:r>
            <a:r>
              <a:rPr lang="en-GB" sz="1600" dirty="0" err="1"/>
              <a:t>إلا</a:t>
            </a:r>
            <a:r>
              <a:rPr lang="en-GB" sz="1600" dirty="0"/>
              <a:t> </a:t>
            </a:r>
            <a:r>
              <a:rPr lang="en-GB" sz="1600" dirty="0" err="1"/>
              <a:t>للكهربائيين</a:t>
            </a:r>
            <a:r>
              <a:rPr lang="en-GB" sz="1600" dirty="0"/>
              <a:t> </a:t>
            </a:r>
            <a:r>
              <a:rPr lang="en-GB" sz="1600" dirty="0" err="1"/>
              <a:t>المؤهلين</a:t>
            </a:r>
            <a:r>
              <a:rPr lang="en-GB" sz="1600" dirty="0"/>
              <a:t> </a:t>
            </a:r>
            <a:r>
              <a:rPr lang="en-GB" sz="1600" dirty="0" err="1"/>
              <a:t>بتركيب</a:t>
            </a:r>
            <a:r>
              <a:rPr lang="en-GB" sz="1600" dirty="0"/>
              <a:t> </a:t>
            </a:r>
            <a:r>
              <a:rPr lang="en-GB" sz="1600" dirty="0" err="1"/>
              <a:t>وإصلاح</a:t>
            </a:r>
            <a:r>
              <a:rPr lang="en-GB" sz="1600" dirty="0"/>
              <a:t> </a:t>
            </a:r>
            <a:r>
              <a:rPr lang="en-GB" sz="1600" dirty="0" err="1"/>
              <a:t>المعدات</a:t>
            </a:r>
            <a:r>
              <a:rPr lang="en-GB" sz="1600" dirty="0"/>
              <a:t> </a:t>
            </a:r>
            <a:r>
              <a:rPr lang="en-GB" sz="1600" dirty="0" err="1"/>
              <a:t>والتجهيزات</a:t>
            </a:r>
            <a:r>
              <a:rPr lang="en-GB" sz="1600" dirty="0"/>
              <a:t> </a:t>
            </a:r>
            <a:r>
              <a:rPr lang="en-GB" sz="1600" dirty="0" err="1"/>
              <a:t>الكهربائية</a:t>
            </a:r>
            <a:r>
              <a:rPr lang="en-GB" sz="1600" dirty="0"/>
              <a:t>. </a:t>
            </a:r>
            <a:r>
              <a:rPr lang="en-GB" sz="1600" dirty="0" err="1"/>
              <a:t>مواد</a:t>
            </a:r>
            <a:r>
              <a:rPr lang="en-GB" sz="1600" dirty="0"/>
              <a:t> </a:t>
            </a:r>
            <a:r>
              <a:rPr lang="en-GB" sz="1600" dirty="0" err="1"/>
              <a:t>البناء</a:t>
            </a:r>
            <a:r>
              <a:rPr lang="en-GB" sz="1600" dirty="0"/>
              <a:t>، </a:t>
            </a:r>
            <a:r>
              <a:rPr lang="en-GB" sz="1600" dirty="0" err="1"/>
              <a:t>وصناديق</a:t>
            </a:r>
            <a:r>
              <a:rPr lang="en-GB" sz="1600" dirty="0"/>
              <a:t> </a:t>
            </a:r>
            <a:r>
              <a:rPr lang="en-GB" sz="1600" dirty="0" err="1"/>
              <a:t>الورق</a:t>
            </a:r>
            <a:r>
              <a:rPr lang="en-GB" sz="1600" dirty="0"/>
              <a:t> </a:t>
            </a:r>
            <a:r>
              <a:rPr lang="en-GB" sz="1600" dirty="0" err="1"/>
              <a:t>المقوى</a:t>
            </a:r>
            <a:r>
              <a:rPr lang="en-GB" sz="1600" dirty="0"/>
              <a:t> </a:t>
            </a:r>
            <a:r>
              <a:rPr lang="en-GB" sz="1600" dirty="0" err="1"/>
              <a:t>وغيرها</a:t>
            </a:r>
            <a:r>
              <a:rPr lang="en-GB" sz="1600" dirty="0"/>
              <a:t> </a:t>
            </a:r>
            <a:r>
              <a:rPr lang="en-GB" sz="1600" dirty="0" err="1"/>
              <a:t>من</a:t>
            </a:r>
            <a:r>
              <a:rPr lang="en-GB" sz="1600" dirty="0"/>
              <a:t> </a:t>
            </a:r>
            <a:r>
              <a:rPr lang="en-GB" sz="1600" dirty="0" err="1"/>
              <a:t>النفايات</a:t>
            </a:r>
            <a:r>
              <a:rPr lang="en-GB" sz="1600" dirty="0"/>
              <a:t> </a:t>
            </a:r>
            <a:r>
              <a:rPr lang="en-GB" sz="1600" dirty="0" err="1"/>
              <a:t>المتروكة</a:t>
            </a:r>
            <a:r>
              <a:rPr lang="en-GB" sz="1600" dirty="0"/>
              <a:t> </a:t>
            </a:r>
            <a:r>
              <a:rPr lang="en-GB" sz="1600" dirty="0" err="1"/>
              <a:t>مطروحة</a:t>
            </a:r>
            <a:r>
              <a:rPr lang="en-GB" sz="1600" dirty="0"/>
              <a:t> </a:t>
            </a:r>
            <a:r>
              <a:rPr lang="en-GB" sz="1600" dirty="0" err="1"/>
              <a:t>في</a:t>
            </a:r>
            <a:r>
              <a:rPr lang="en-GB" sz="1600" dirty="0"/>
              <a:t> </a:t>
            </a:r>
            <a:r>
              <a:rPr lang="en-GB" sz="1600" dirty="0" err="1"/>
              <a:t>المكان</a:t>
            </a:r>
            <a:r>
              <a:rPr lang="en-GB" sz="1600" dirty="0"/>
              <a:t> </a:t>
            </a:r>
            <a:r>
              <a:rPr lang="en-GB" sz="1600" dirty="0" err="1"/>
              <a:t>غالباً</a:t>
            </a:r>
            <a:r>
              <a:rPr lang="en-GB" sz="1600" dirty="0"/>
              <a:t> </a:t>
            </a:r>
            <a:r>
              <a:rPr lang="en-GB" sz="1600" dirty="0" err="1"/>
              <a:t>ما</a:t>
            </a:r>
            <a:r>
              <a:rPr lang="en-GB" sz="1600" dirty="0"/>
              <a:t> </a:t>
            </a:r>
            <a:r>
              <a:rPr lang="en-GB" sz="1600" dirty="0" err="1"/>
              <a:t>تستخدم</a:t>
            </a:r>
            <a:r>
              <a:rPr lang="en-GB" sz="1600" dirty="0"/>
              <a:t> </a:t>
            </a:r>
            <a:r>
              <a:rPr lang="en-GB" sz="1600" dirty="0" err="1"/>
              <a:t>لإشعال</a:t>
            </a:r>
            <a:r>
              <a:rPr lang="en-GB" sz="1600" dirty="0"/>
              <a:t> </a:t>
            </a:r>
            <a:r>
              <a:rPr lang="en-GB" sz="1600" dirty="0" err="1"/>
              <a:t>الحرائق</a:t>
            </a:r>
            <a:r>
              <a:rPr lang="en-GB" sz="1600" dirty="0"/>
              <a:t> </a:t>
            </a:r>
            <a:r>
              <a:rPr lang="en-GB" sz="1600" dirty="0" err="1"/>
              <a:t>عمدا</a:t>
            </a:r>
            <a:r>
              <a:rPr lang="en-GB" sz="1600" dirty="0"/>
              <a:t>. </a:t>
            </a:r>
            <a:r>
              <a:rPr lang="en-GB" sz="1600" dirty="0" err="1"/>
              <a:t>تأكد</a:t>
            </a:r>
            <a:r>
              <a:rPr lang="en-GB" sz="1600" dirty="0"/>
              <a:t> </a:t>
            </a:r>
            <a:r>
              <a:rPr lang="en-GB" sz="1600" dirty="0" err="1"/>
              <a:t>من</a:t>
            </a:r>
            <a:r>
              <a:rPr lang="en-GB" sz="1600" dirty="0"/>
              <a:t> </a:t>
            </a:r>
            <a:r>
              <a:rPr lang="en-GB" sz="1600" dirty="0" err="1"/>
              <a:t>أن</a:t>
            </a:r>
            <a:r>
              <a:rPr lang="en-GB" sz="1600" dirty="0"/>
              <a:t> </a:t>
            </a:r>
            <a:r>
              <a:rPr lang="en-GB" sz="1600" dirty="0" err="1"/>
              <a:t>السلالم</a:t>
            </a:r>
            <a:r>
              <a:rPr lang="en-GB" sz="1600" dirty="0"/>
              <a:t> </a:t>
            </a:r>
            <a:r>
              <a:rPr lang="en-GB" sz="1600" dirty="0" err="1"/>
              <a:t>والمرائب</a:t>
            </a:r>
            <a:r>
              <a:rPr lang="en-GB" sz="1600" dirty="0"/>
              <a:t> </a:t>
            </a:r>
            <a:r>
              <a:rPr lang="en-GB" sz="1600" dirty="0" err="1"/>
              <a:t>خالية</a:t>
            </a:r>
            <a:r>
              <a:rPr lang="en-GB" sz="1600" dirty="0"/>
              <a:t> </a:t>
            </a:r>
            <a:r>
              <a:rPr lang="en-GB" sz="1600" dirty="0" err="1"/>
              <a:t>من</a:t>
            </a:r>
            <a:r>
              <a:rPr lang="en-GB" sz="1600" dirty="0"/>
              <a:t> </a:t>
            </a:r>
            <a:r>
              <a:rPr lang="en-GB" sz="1600" dirty="0" err="1"/>
              <a:t>المواد</a:t>
            </a:r>
            <a:r>
              <a:rPr lang="en-GB" sz="1600" dirty="0"/>
              <a:t> </a:t>
            </a:r>
            <a:r>
              <a:rPr lang="en-GB" sz="1600" dirty="0" err="1"/>
              <a:t>القابلة</a:t>
            </a:r>
            <a:r>
              <a:rPr lang="en-GB" sz="1600" dirty="0"/>
              <a:t> </a:t>
            </a:r>
            <a:r>
              <a:rPr lang="en-GB" sz="1600" dirty="0" err="1"/>
              <a:t>للاشتعال</a:t>
            </a:r>
            <a:r>
              <a:rPr lang="en-GB" sz="1600" dirty="0"/>
              <a:t>. </a:t>
            </a:r>
            <a:r>
              <a:rPr lang="en-GB" sz="1600" dirty="0" err="1"/>
              <a:t>ضع</a:t>
            </a:r>
            <a:r>
              <a:rPr lang="en-GB" sz="1600" dirty="0"/>
              <a:t> </a:t>
            </a:r>
            <a:r>
              <a:rPr lang="en-GB" sz="1600" dirty="0" err="1"/>
              <a:t>حاويات</a:t>
            </a:r>
            <a:r>
              <a:rPr lang="en-GB" sz="1600" dirty="0"/>
              <a:t> </a:t>
            </a:r>
            <a:r>
              <a:rPr lang="en-GB" sz="1600" dirty="0" err="1"/>
              <a:t>القمامة</a:t>
            </a:r>
            <a:r>
              <a:rPr lang="en-GB" sz="1600" dirty="0"/>
              <a:t> </a:t>
            </a:r>
            <a:r>
              <a:rPr lang="en-GB" sz="1600" dirty="0" err="1"/>
              <a:t>في</a:t>
            </a:r>
            <a:r>
              <a:rPr lang="en-GB" sz="1600" dirty="0"/>
              <a:t> </a:t>
            </a:r>
            <a:r>
              <a:rPr lang="en-GB" sz="1600" dirty="0" err="1"/>
              <a:t>أماكن</a:t>
            </a:r>
            <a:r>
              <a:rPr lang="en-GB" sz="1600" dirty="0"/>
              <a:t> </a:t>
            </a:r>
            <a:r>
              <a:rPr lang="en-GB" sz="1600" dirty="0" err="1"/>
              <a:t>بعيدة</a:t>
            </a:r>
            <a:r>
              <a:rPr lang="en-GB" sz="1600" dirty="0"/>
              <a:t> </a:t>
            </a:r>
            <a:r>
              <a:rPr lang="en-GB" sz="1600" dirty="0" err="1"/>
              <a:t>عن</a:t>
            </a:r>
            <a:r>
              <a:rPr lang="en-GB" sz="1600" dirty="0"/>
              <a:t> </a:t>
            </a:r>
            <a:r>
              <a:rPr lang="en-GB" sz="1600" dirty="0" err="1"/>
              <a:t>المباني</a:t>
            </a:r>
            <a:r>
              <a:rPr lang="en-GB" sz="1600" dirty="0"/>
              <a:t>.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470" y="3714065"/>
            <a:ext cx="1991282" cy="1731159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2561938"/>
            <a:ext cx="1991281" cy="1389434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1748920"/>
            <a:ext cx="2030336" cy="177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85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22" y="3553824"/>
            <a:ext cx="2317121" cy="1474194"/>
          </a:xfrm>
          <a:prstGeom prst="rect">
            <a:avLst/>
          </a:prstGeom>
        </p:spPr>
      </p:pic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b="1" dirty="0" err="1"/>
              <a:t>ما</a:t>
            </a:r>
            <a:r>
              <a:rPr lang="en-GB" b="1" dirty="0"/>
              <a:t> </a:t>
            </a:r>
            <a:r>
              <a:rPr lang="en-GB" b="1" dirty="0" err="1"/>
              <a:t>يجب</a:t>
            </a:r>
            <a:r>
              <a:rPr lang="en-GB" b="1" dirty="0"/>
              <a:t> </a:t>
            </a:r>
            <a:r>
              <a:rPr lang="en-GB" b="1" dirty="0" err="1"/>
              <a:t>القيام</a:t>
            </a:r>
            <a:r>
              <a:rPr lang="en-GB" b="1" dirty="0"/>
              <a:t> </a:t>
            </a:r>
            <a:r>
              <a:rPr lang="en-GB" b="1" dirty="0" err="1"/>
              <a:t>به</a:t>
            </a:r>
            <a:r>
              <a:rPr lang="en-GB" b="1" dirty="0"/>
              <a:t> </a:t>
            </a:r>
            <a:r>
              <a:rPr lang="en-GB" b="1" dirty="0" err="1"/>
              <a:t>في</a:t>
            </a:r>
            <a:r>
              <a:rPr lang="en-GB" b="1" dirty="0"/>
              <a:t> </a:t>
            </a:r>
            <a:r>
              <a:rPr lang="en-GB" b="1" dirty="0" err="1"/>
              <a:t>حالة</a:t>
            </a:r>
            <a:r>
              <a:rPr lang="en-GB" b="1" dirty="0"/>
              <a:t> </a:t>
            </a:r>
            <a:r>
              <a:rPr lang="en-GB" b="1" dirty="0" err="1"/>
              <a:t>حدوث</a:t>
            </a:r>
            <a:r>
              <a:rPr lang="en-GB" b="1" dirty="0"/>
              <a:t> </a:t>
            </a:r>
            <a:r>
              <a:rPr lang="en-GB" b="1" dirty="0" err="1"/>
              <a:t>حريق</a:t>
            </a:r>
            <a:endParaRPr lang="en-GB" dirty="0"/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>
          <a:xfrm>
            <a:off x="6156174" y="980728"/>
            <a:ext cx="2880321" cy="5688632"/>
          </a:xfrm>
        </p:spPr>
        <p:txBody>
          <a:bodyPr anchor="ctr">
            <a:noAutofit/>
          </a:bodyPr>
          <a:lstStyle/>
          <a:p>
            <a:pPr marL="0" indent="0" algn="r" rtl="1">
              <a:buNone/>
            </a:pPr>
            <a:r>
              <a:rPr lang="en-GB" sz="1400" b="1" dirty="0"/>
              <a:t>1) </a:t>
            </a:r>
            <a:r>
              <a:rPr lang="en-GB" sz="1400" b="1" dirty="0" err="1"/>
              <a:t>أنقذ</a:t>
            </a:r>
            <a:br>
              <a:rPr lang="en-GB" sz="1400" dirty="0"/>
            </a:br>
            <a:r>
              <a:rPr lang="en-GB" sz="1400" dirty="0" err="1"/>
              <a:t>تأكد</a:t>
            </a:r>
            <a:r>
              <a:rPr lang="en-GB" sz="1400" dirty="0"/>
              <a:t> </a:t>
            </a:r>
            <a:r>
              <a:rPr lang="en-GB" sz="1400" dirty="0" err="1"/>
              <a:t>من</a:t>
            </a:r>
            <a:r>
              <a:rPr lang="en-GB" sz="1400" dirty="0"/>
              <a:t> </a:t>
            </a:r>
            <a:r>
              <a:rPr lang="en-GB" sz="1400" dirty="0" err="1"/>
              <a:t>أن</a:t>
            </a:r>
            <a:r>
              <a:rPr lang="en-GB" sz="1400" dirty="0"/>
              <a:t> </a:t>
            </a:r>
            <a:r>
              <a:rPr lang="en-GB" sz="1400" dirty="0" err="1"/>
              <a:t>الجميع</a:t>
            </a:r>
            <a:r>
              <a:rPr lang="en-GB" sz="1400" dirty="0"/>
              <a:t> </a:t>
            </a:r>
            <a:r>
              <a:rPr lang="en-GB" sz="1400" dirty="0" err="1"/>
              <a:t>يخرجون</a:t>
            </a:r>
            <a:r>
              <a:rPr lang="en-GB" sz="1400" dirty="0"/>
              <a:t> </a:t>
            </a:r>
            <a:r>
              <a:rPr lang="en-GB" sz="1400" dirty="0" err="1"/>
              <a:t>بسلامة</a:t>
            </a:r>
            <a:r>
              <a:rPr lang="en-GB" sz="1400" dirty="0"/>
              <a:t>. </a:t>
            </a:r>
            <a:r>
              <a:rPr lang="en-GB" sz="1400" dirty="0" err="1"/>
              <a:t>الهروب</a:t>
            </a:r>
            <a:r>
              <a:rPr lang="en-GB" sz="1400" dirty="0"/>
              <a:t> </a:t>
            </a:r>
            <a:r>
              <a:rPr lang="en-GB" sz="1400" dirty="0" err="1"/>
              <a:t>في</a:t>
            </a:r>
            <a:r>
              <a:rPr lang="en-GB" sz="1400" dirty="0"/>
              <a:t> </a:t>
            </a:r>
            <a:r>
              <a:rPr lang="en-GB" sz="1400" dirty="0" err="1"/>
              <a:t>أثناء</a:t>
            </a:r>
            <a:r>
              <a:rPr lang="en-GB" sz="1400" dirty="0"/>
              <a:t> </a:t>
            </a:r>
            <a:r>
              <a:rPr lang="en-GB" sz="1400" dirty="0" err="1"/>
              <a:t>تصاعد</a:t>
            </a:r>
            <a:r>
              <a:rPr lang="en-GB" sz="1400" dirty="0"/>
              <a:t> </a:t>
            </a:r>
            <a:r>
              <a:rPr lang="en-GB" sz="1400" dirty="0" err="1"/>
              <a:t>الدخان</a:t>
            </a:r>
            <a:r>
              <a:rPr lang="en-GB" sz="1400" dirty="0"/>
              <a:t> </a:t>
            </a:r>
            <a:r>
              <a:rPr lang="en-GB" sz="1400" dirty="0" err="1"/>
              <a:t>هو</a:t>
            </a:r>
            <a:r>
              <a:rPr lang="en-GB" sz="1400" dirty="0"/>
              <a:t> </a:t>
            </a:r>
            <a:r>
              <a:rPr lang="en-GB" sz="1400" dirty="0" err="1"/>
              <a:t>أمر</a:t>
            </a:r>
            <a:r>
              <a:rPr lang="en-GB" sz="1400" dirty="0"/>
              <a:t> </a:t>
            </a:r>
            <a:r>
              <a:rPr lang="en-GB" sz="1400" dirty="0" err="1"/>
              <a:t>خطير</a:t>
            </a:r>
            <a:r>
              <a:rPr lang="en-GB" sz="1400" dirty="0"/>
              <a:t>. </a:t>
            </a:r>
            <a:r>
              <a:rPr lang="en-GB" sz="1400" dirty="0" err="1"/>
              <a:t>أغلق</a:t>
            </a:r>
            <a:r>
              <a:rPr lang="en-GB" sz="1400" dirty="0"/>
              <a:t> </a:t>
            </a:r>
            <a:r>
              <a:rPr lang="en-GB" sz="1400" dirty="0" err="1"/>
              <a:t>الأبواب</a:t>
            </a:r>
            <a:r>
              <a:rPr lang="en-GB" sz="1400" dirty="0"/>
              <a:t>. </a:t>
            </a:r>
            <a:r>
              <a:rPr lang="en-GB" sz="1400" dirty="0" err="1"/>
              <a:t>توجه</a:t>
            </a:r>
            <a:r>
              <a:rPr lang="en-GB" sz="1400" dirty="0"/>
              <a:t> </a:t>
            </a:r>
            <a:r>
              <a:rPr lang="en-GB" sz="1400" dirty="0" err="1"/>
              <a:t>بطريقك</a:t>
            </a:r>
            <a:r>
              <a:rPr lang="en-GB" sz="1400" dirty="0"/>
              <a:t> </a:t>
            </a:r>
            <a:r>
              <a:rPr lang="en-GB" sz="1400" dirty="0" err="1"/>
              <a:t>إلى</a:t>
            </a:r>
            <a:r>
              <a:rPr lang="en-GB" sz="1400" dirty="0"/>
              <a:t> </a:t>
            </a:r>
            <a:r>
              <a:rPr lang="en-GB" sz="1400" dirty="0" err="1"/>
              <a:t>نقطة</a:t>
            </a:r>
            <a:r>
              <a:rPr lang="en-GB" sz="1400" dirty="0"/>
              <a:t> </a:t>
            </a:r>
            <a:r>
              <a:rPr lang="en-GB" sz="1400" dirty="0" err="1"/>
              <a:t>التجمع</a:t>
            </a:r>
            <a:r>
              <a:rPr lang="en-GB" sz="1400" dirty="0"/>
              <a:t> </a:t>
            </a:r>
            <a:r>
              <a:rPr lang="en-GB" sz="1400" dirty="0" err="1"/>
              <a:t>المتفق</a:t>
            </a:r>
            <a:r>
              <a:rPr lang="en-GB" sz="1400" dirty="0"/>
              <a:t> </a:t>
            </a:r>
            <a:r>
              <a:rPr lang="en-GB" sz="1400" dirty="0" err="1"/>
              <a:t>عليها</a:t>
            </a:r>
            <a:r>
              <a:rPr lang="en-GB" sz="1400" dirty="0"/>
              <a:t> </a:t>
            </a:r>
            <a:r>
              <a:rPr lang="en-GB" sz="1400" dirty="0" err="1"/>
              <a:t>مسبقا</a:t>
            </a:r>
            <a:r>
              <a:rPr lang="en-GB" sz="1400" dirty="0"/>
              <a:t>.</a:t>
            </a:r>
            <a:br>
              <a:rPr lang="en-GB" sz="1400" dirty="0"/>
            </a:br>
            <a:br>
              <a:rPr lang="en-GB" sz="1400" dirty="0"/>
            </a:br>
            <a:r>
              <a:rPr lang="en-GB" sz="1400" b="1" dirty="0"/>
              <a:t>2) </a:t>
            </a:r>
            <a:r>
              <a:rPr lang="en-GB" sz="1400" b="1" dirty="0" err="1"/>
              <a:t>أخطر</a:t>
            </a:r>
            <a:br>
              <a:rPr lang="en-GB" sz="1400" dirty="0"/>
            </a:br>
            <a:r>
              <a:rPr lang="en-GB" sz="1400" dirty="0" err="1"/>
              <a:t>أخطر</a:t>
            </a:r>
            <a:r>
              <a:rPr lang="en-GB" sz="1400" dirty="0"/>
              <a:t> </a:t>
            </a:r>
            <a:r>
              <a:rPr lang="en-GB" sz="1400" dirty="0" err="1"/>
              <a:t>خدمات</a:t>
            </a:r>
            <a:r>
              <a:rPr lang="en-GB" sz="1400" dirty="0"/>
              <a:t> </a:t>
            </a:r>
            <a:r>
              <a:rPr lang="en-GB" sz="1400" dirty="0" err="1"/>
              <a:t>إطفاء</a:t>
            </a:r>
            <a:r>
              <a:rPr lang="en-GB" sz="1400" dirty="0"/>
              <a:t> </a:t>
            </a:r>
            <a:r>
              <a:rPr lang="en-GB" sz="1400" dirty="0" err="1"/>
              <a:t>الحريق</a:t>
            </a:r>
            <a:r>
              <a:rPr lang="en-GB" sz="1400" dirty="0"/>
              <a:t> </a:t>
            </a:r>
            <a:r>
              <a:rPr lang="en-GB" sz="1400" dirty="0" err="1"/>
              <a:t>بالاتصال</a:t>
            </a:r>
            <a:r>
              <a:rPr lang="en-GB" sz="1400" dirty="0"/>
              <a:t> </a:t>
            </a:r>
            <a:r>
              <a:rPr lang="en-GB" sz="1400" dirty="0" err="1"/>
              <a:t>برقم</a:t>
            </a:r>
            <a:r>
              <a:rPr lang="en-GB" sz="1400" dirty="0"/>
              <a:t> </a:t>
            </a:r>
            <a:r>
              <a:rPr lang="en-GB" sz="1400" dirty="0" err="1"/>
              <a:t>الطوارئ</a:t>
            </a:r>
            <a:r>
              <a:rPr lang="en-GB" sz="1400" dirty="0"/>
              <a:t> 110. </a:t>
            </a:r>
            <a:r>
              <a:rPr lang="en-GB" sz="1400" dirty="0" err="1"/>
              <a:t>أذكر</a:t>
            </a:r>
            <a:r>
              <a:rPr lang="en-GB" sz="1400" dirty="0"/>
              <a:t> </a:t>
            </a:r>
            <a:r>
              <a:rPr lang="en-GB" sz="1400" dirty="0" err="1"/>
              <a:t>العنوان</a:t>
            </a:r>
            <a:r>
              <a:rPr lang="en-GB" sz="1400" dirty="0"/>
              <a:t> </a:t>
            </a:r>
            <a:r>
              <a:rPr lang="en-GB" sz="1400" dirty="0" err="1"/>
              <a:t>الدقيق</a:t>
            </a:r>
            <a:r>
              <a:rPr lang="en-GB" sz="1400" dirty="0"/>
              <a:t> </a:t>
            </a:r>
            <a:r>
              <a:rPr lang="en-GB" sz="1400" dirty="0" err="1"/>
              <a:t>للمبنى</a:t>
            </a:r>
            <a:r>
              <a:rPr lang="en-GB" sz="1400" dirty="0"/>
              <a:t> </a:t>
            </a:r>
            <a:r>
              <a:rPr lang="en-GB" sz="1400" dirty="0" err="1"/>
              <a:t>المحترق</a:t>
            </a:r>
            <a:r>
              <a:rPr lang="en-GB" sz="1400" dirty="0"/>
              <a:t>.</a:t>
            </a:r>
            <a:br>
              <a:rPr lang="en-GB" sz="1400" dirty="0"/>
            </a:br>
            <a:br>
              <a:rPr lang="en-GB" sz="1400" dirty="0"/>
            </a:br>
            <a:r>
              <a:rPr lang="en-GB" sz="1400" b="1" dirty="0"/>
              <a:t>3) </a:t>
            </a:r>
            <a:r>
              <a:rPr lang="en-GB" sz="1400" b="1" dirty="0" err="1"/>
              <a:t>أطفئ</a:t>
            </a:r>
            <a:endParaRPr lang="en-GB" sz="1400" dirty="0"/>
          </a:p>
          <a:p>
            <a:pPr marL="0" indent="0" algn="r" rtl="1">
              <a:buNone/>
            </a:pPr>
            <a:r>
              <a:rPr lang="en-GB" sz="1400" dirty="0" err="1"/>
              <a:t>إذا</a:t>
            </a:r>
            <a:r>
              <a:rPr lang="en-GB" sz="1400" dirty="0"/>
              <a:t> </a:t>
            </a:r>
            <a:r>
              <a:rPr lang="en-GB" sz="1400" dirty="0" err="1"/>
              <a:t>كانت</a:t>
            </a:r>
            <a:r>
              <a:rPr lang="en-GB" sz="1400" dirty="0"/>
              <a:t> </a:t>
            </a:r>
            <a:r>
              <a:rPr lang="en-GB" sz="1400" dirty="0" err="1"/>
              <a:t>الحريق</a:t>
            </a:r>
            <a:r>
              <a:rPr lang="en-GB" sz="1400" dirty="0"/>
              <a:t> </a:t>
            </a:r>
            <a:r>
              <a:rPr lang="en-GB" sz="1400" dirty="0" err="1"/>
              <a:t>لم</a:t>
            </a:r>
            <a:r>
              <a:rPr lang="en-GB" sz="1400" dirty="0"/>
              <a:t> </a:t>
            </a:r>
            <a:r>
              <a:rPr lang="en-GB" sz="1400" dirty="0" err="1"/>
              <a:t>تصبح</a:t>
            </a:r>
            <a:r>
              <a:rPr lang="en-GB" sz="1400" dirty="0"/>
              <a:t> </a:t>
            </a:r>
            <a:r>
              <a:rPr lang="en-GB" sz="1400" dirty="0" err="1"/>
              <a:t>كبيرة</a:t>
            </a:r>
            <a:r>
              <a:rPr lang="en-GB" sz="1400" dirty="0"/>
              <a:t> </a:t>
            </a:r>
            <a:r>
              <a:rPr lang="en-GB" sz="1400" dirty="0" err="1"/>
              <a:t>جداً</a:t>
            </a:r>
            <a:r>
              <a:rPr lang="en-GB" sz="1400" dirty="0"/>
              <a:t> </a:t>
            </a:r>
            <a:r>
              <a:rPr lang="en-GB" sz="1400" dirty="0" err="1"/>
              <a:t>بعد</a:t>
            </a:r>
            <a:r>
              <a:rPr lang="en-GB" sz="1400" dirty="0"/>
              <a:t>، </a:t>
            </a:r>
            <a:r>
              <a:rPr lang="en-GB" sz="1400" dirty="0" err="1"/>
              <a:t>فحاول</a:t>
            </a:r>
            <a:r>
              <a:rPr lang="en-GB" sz="1400" dirty="0"/>
              <a:t> </a:t>
            </a:r>
            <a:r>
              <a:rPr lang="en-GB" sz="1400" dirty="0" err="1"/>
              <a:t>اخمادها</a:t>
            </a:r>
            <a:r>
              <a:rPr lang="en-GB" sz="1400" dirty="0"/>
              <a:t> </a:t>
            </a:r>
            <a:r>
              <a:rPr lang="en-GB" sz="1400" dirty="0" err="1"/>
              <a:t>باستخدام</a:t>
            </a:r>
            <a:r>
              <a:rPr lang="en-GB" sz="1400" dirty="0"/>
              <a:t> </a:t>
            </a:r>
            <a:r>
              <a:rPr lang="en-GB" sz="1400" dirty="0" err="1"/>
              <a:t>خرطوم</a:t>
            </a:r>
            <a:r>
              <a:rPr lang="en-GB" sz="1400" dirty="0"/>
              <a:t> </a:t>
            </a:r>
            <a:r>
              <a:rPr lang="en-GB" sz="1400" dirty="0" err="1"/>
              <a:t>أطفاء</a:t>
            </a:r>
            <a:r>
              <a:rPr lang="en-GB" sz="1400" dirty="0"/>
              <a:t> </a:t>
            </a:r>
            <a:r>
              <a:rPr lang="en-GB" sz="1400" dirty="0" err="1"/>
              <a:t>الحريق</a:t>
            </a:r>
            <a:r>
              <a:rPr lang="en-GB" sz="1400" dirty="0"/>
              <a:t> </a:t>
            </a:r>
            <a:r>
              <a:rPr lang="en-GB" sz="1400" dirty="0" err="1"/>
              <a:t>أو</a:t>
            </a:r>
            <a:r>
              <a:rPr lang="en-GB" sz="1400" dirty="0"/>
              <a:t> </a:t>
            </a:r>
            <a:r>
              <a:rPr lang="en-GB" sz="1400" dirty="0" err="1"/>
              <a:t>مطفأة</a:t>
            </a:r>
            <a:r>
              <a:rPr lang="en-GB" sz="1400" dirty="0"/>
              <a:t> </a:t>
            </a:r>
            <a:r>
              <a:rPr lang="en-GB" sz="1400" dirty="0" err="1"/>
              <a:t>الحريق</a:t>
            </a:r>
            <a:r>
              <a:rPr lang="en-GB" sz="1400" dirty="0"/>
              <a:t>. </a:t>
            </a:r>
            <a:r>
              <a:rPr lang="en-GB" sz="1400" dirty="0" err="1"/>
              <a:t>لا</a:t>
            </a:r>
            <a:r>
              <a:rPr lang="en-GB" sz="1400" dirty="0"/>
              <a:t> </a:t>
            </a:r>
            <a:r>
              <a:rPr lang="en-GB" sz="1400" dirty="0" err="1"/>
              <a:t>تعرض</a:t>
            </a:r>
            <a:r>
              <a:rPr lang="en-GB" sz="1400" dirty="0"/>
              <a:t> </a:t>
            </a:r>
            <a:r>
              <a:rPr lang="en-GB" sz="1400" dirty="0" err="1"/>
              <a:t>نفسك</a:t>
            </a:r>
            <a:r>
              <a:rPr lang="en-GB" sz="1400" dirty="0"/>
              <a:t> </a:t>
            </a:r>
            <a:r>
              <a:rPr lang="en-GB" sz="1400" dirty="0" err="1"/>
              <a:t>للخطر</a:t>
            </a:r>
            <a:r>
              <a:rPr lang="en-GB" sz="1400" dirty="0"/>
              <a:t>. </a:t>
            </a:r>
            <a:r>
              <a:rPr lang="en-GB" sz="1400" dirty="0" err="1"/>
              <a:t>الدخان</a:t>
            </a:r>
            <a:r>
              <a:rPr lang="en-GB" sz="1400" dirty="0"/>
              <a:t> </a:t>
            </a:r>
            <a:r>
              <a:rPr lang="en-GB" sz="1400" dirty="0" err="1"/>
              <a:t>هو</a:t>
            </a:r>
            <a:r>
              <a:rPr lang="en-GB" sz="1400" dirty="0"/>
              <a:t> </a:t>
            </a:r>
            <a:r>
              <a:rPr lang="en-GB" sz="1400" dirty="0" err="1"/>
              <a:t>مادة</a:t>
            </a:r>
            <a:r>
              <a:rPr lang="en-GB" sz="1400" dirty="0"/>
              <a:t> </a:t>
            </a:r>
            <a:r>
              <a:rPr lang="en-GB" sz="1400" dirty="0" err="1"/>
              <a:t>شديدة</a:t>
            </a:r>
            <a:r>
              <a:rPr lang="en-GB" sz="1400" dirty="0"/>
              <a:t> </a:t>
            </a:r>
            <a:r>
              <a:rPr lang="en-GB" sz="1400" dirty="0" err="1"/>
              <a:t>السمية</a:t>
            </a:r>
            <a:r>
              <a:rPr lang="en-GB" sz="1400" dirty="0"/>
              <a:t>.</a:t>
            </a:r>
            <a:br>
              <a:rPr lang="en-GB" sz="1400" dirty="0"/>
            </a:br>
            <a:br>
              <a:rPr lang="en-GB" sz="1400" dirty="0"/>
            </a:br>
            <a:r>
              <a:rPr lang="en-GB" sz="1400" dirty="0" err="1"/>
              <a:t>إن</a:t>
            </a:r>
            <a:r>
              <a:rPr lang="en-GB" sz="1400" dirty="0"/>
              <a:t> </a:t>
            </a:r>
            <a:r>
              <a:rPr lang="en-GB" sz="1400" dirty="0" err="1"/>
              <a:t>تقييمك</a:t>
            </a:r>
            <a:r>
              <a:rPr lang="en-GB" sz="1400" dirty="0"/>
              <a:t> </a:t>
            </a:r>
            <a:r>
              <a:rPr lang="en-GB" sz="1400" dirty="0" err="1"/>
              <a:t>للوضع</a:t>
            </a:r>
            <a:r>
              <a:rPr lang="en-GB" sz="1400" dirty="0"/>
              <a:t> </a:t>
            </a:r>
            <a:r>
              <a:rPr lang="en-GB" sz="1400" dirty="0" err="1"/>
              <a:t>يحدد</a:t>
            </a:r>
            <a:r>
              <a:rPr lang="en-GB" sz="1400" dirty="0"/>
              <a:t> </a:t>
            </a:r>
            <a:r>
              <a:rPr lang="en-GB" sz="1400" dirty="0" err="1"/>
              <a:t>الترتيب</a:t>
            </a:r>
            <a:r>
              <a:rPr lang="en-GB" sz="1400" dirty="0"/>
              <a:t> </a:t>
            </a:r>
            <a:r>
              <a:rPr lang="en-GB" sz="1400" dirty="0" err="1"/>
              <a:t>الذي</a:t>
            </a:r>
            <a:r>
              <a:rPr lang="en-GB" sz="1400" dirty="0"/>
              <a:t> </a:t>
            </a:r>
            <a:r>
              <a:rPr lang="en-GB" sz="1400" dirty="0" err="1"/>
              <a:t>عليك</a:t>
            </a:r>
            <a:r>
              <a:rPr lang="en-GB" sz="1400" dirty="0"/>
              <a:t> </a:t>
            </a:r>
            <a:r>
              <a:rPr lang="en-GB" sz="1400" dirty="0" err="1"/>
              <a:t>أن</a:t>
            </a:r>
            <a:r>
              <a:rPr lang="en-GB" sz="1400" dirty="0"/>
              <a:t> </a:t>
            </a:r>
            <a:r>
              <a:rPr lang="en-GB" sz="1400" dirty="0" err="1"/>
              <a:t>تقوم</a:t>
            </a:r>
            <a:r>
              <a:rPr lang="en-GB" sz="1400" dirty="0"/>
              <a:t> </a:t>
            </a:r>
            <a:r>
              <a:rPr lang="en-GB" sz="1400" dirty="0" err="1"/>
              <a:t>به</a:t>
            </a:r>
            <a:r>
              <a:rPr lang="en-GB" sz="1400" dirty="0"/>
              <a:t> </a:t>
            </a:r>
            <a:r>
              <a:rPr lang="en-GB" sz="1400" dirty="0" err="1"/>
              <a:t>لتنفيذ</a:t>
            </a:r>
            <a:r>
              <a:rPr lang="en-GB" sz="1400" dirty="0"/>
              <a:t> </a:t>
            </a:r>
            <a:r>
              <a:rPr lang="en-GB" sz="1400" dirty="0" err="1"/>
              <a:t>هذه</a:t>
            </a:r>
            <a:r>
              <a:rPr lang="en-GB" sz="1400" dirty="0"/>
              <a:t> </a:t>
            </a:r>
            <a:r>
              <a:rPr lang="en-GB" sz="1400" dirty="0" err="1"/>
              <a:t>الخطوات</a:t>
            </a:r>
            <a:r>
              <a:rPr lang="en-GB" sz="1400" dirty="0"/>
              <a:t>. </a:t>
            </a:r>
            <a:r>
              <a:rPr lang="en-GB" sz="1400" dirty="0" err="1"/>
              <a:t>من</a:t>
            </a:r>
            <a:r>
              <a:rPr lang="en-GB" sz="1400" dirty="0"/>
              <a:t> </a:t>
            </a:r>
            <a:r>
              <a:rPr lang="en-GB" sz="1400" dirty="0" err="1"/>
              <a:t>المفيد</a:t>
            </a:r>
            <a:r>
              <a:rPr lang="en-GB" sz="1400" dirty="0"/>
              <a:t> </a:t>
            </a:r>
            <a:r>
              <a:rPr lang="en-GB" sz="1400" dirty="0" err="1"/>
              <a:t>القيام</a:t>
            </a:r>
            <a:r>
              <a:rPr lang="en-GB" sz="1400" dirty="0"/>
              <a:t> </a:t>
            </a:r>
            <a:r>
              <a:rPr lang="en-GB" sz="1400" dirty="0" err="1"/>
              <a:t>بتدريبات</a:t>
            </a:r>
            <a:r>
              <a:rPr lang="en-GB" sz="1400" dirty="0"/>
              <a:t> </a:t>
            </a:r>
            <a:r>
              <a:rPr lang="en-GB" sz="1400" dirty="0" err="1"/>
              <a:t>منتظمة</a:t>
            </a:r>
            <a:r>
              <a:rPr lang="en-GB" sz="1400" dirty="0"/>
              <a:t> </a:t>
            </a:r>
            <a:r>
              <a:rPr lang="en-GB" sz="1400" dirty="0" err="1"/>
              <a:t>على</a:t>
            </a:r>
            <a:r>
              <a:rPr lang="en-GB" sz="1400" dirty="0"/>
              <a:t> </a:t>
            </a:r>
            <a:r>
              <a:rPr lang="en-GB" sz="1400" dirty="0" err="1"/>
              <a:t>إطفاء</a:t>
            </a:r>
            <a:r>
              <a:rPr lang="en-GB" sz="1400" dirty="0"/>
              <a:t> </a:t>
            </a:r>
            <a:r>
              <a:rPr lang="en-GB" sz="1400" dirty="0" err="1"/>
              <a:t>الحرائق</a:t>
            </a:r>
            <a:r>
              <a:rPr lang="en-GB" sz="1400" dirty="0"/>
              <a:t>، </a:t>
            </a:r>
            <a:r>
              <a:rPr lang="en-GB" sz="1400" dirty="0" err="1"/>
              <a:t>لكي</a:t>
            </a:r>
            <a:r>
              <a:rPr lang="en-GB" sz="1400" dirty="0"/>
              <a:t> </a:t>
            </a:r>
            <a:r>
              <a:rPr lang="en-GB" sz="1400" dirty="0" err="1"/>
              <a:t>يمكن</a:t>
            </a:r>
            <a:r>
              <a:rPr lang="en-GB" sz="1400" dirty="0"/>
              <a:t> </a:t>
            </a:r>
            <a:r>
              <a:rPr lang="en-GB" sz="1400" dirty="0" err="1"/>
              <a:t>لأي</a:t>
            </a:r>
            <a:r>
              <a:rPr lang="en-GB" sz="1400" dirty="0"/>
              <a:t> </a:t>
            </a:r>
            <a:r>
              <a:rPr lang="en-GB" sz="1400" dirty="0" err="1"/>
              <a:t>شخص</a:t>
            </a:r>
            <a:r>
              <a:rPr lang="en-GB" sz="1400" dirty="0"/>
              <a:t> </a:t>
            </a:r>
            <a:r>
              <a:rPr lang="en-GB" sz="1400" dirty="0" err="1"/>
              <a:t>أن</a:t>
            </a:r>
            <a:r>
              <a:rPr lang="en-GB" sz="1400" dirty="0"/>
              <a:t> </a:t>
            </a:r>
            <a:r>
              <a:rPr lang="en-GB" sz="1400" dirty="0" err="1"/>
              <a:t>يمارس</a:t>
            </a:r>
            <a:r>
              <a:rPr lang="en-GB" sz="1400" dirty="0"/>
              <a:t> </a:t>
            </a:r>
            <a:r>
              <a:rPr lang="en-GB" sz="1400" dirty="0" err="1"/>
              <a:t>ما</a:t>
            </a:r>
            <a:r>
              <a:rPr lang="en-GB" sz="1400" dirty="0"/>
              <a:t> </a:t>
            </a:r>
            <a:r>
              <a:rPr lang="en-GB" sz="1400" dirty="0" err="1"/>
              <a:t>يجب</a:t>
            </a:r>
            <a:r>
              <a:rPr lang="en-GB" sz="1400" dirty="0"/>
              <a:t> </a:t>
            </a:r>
            <a:r>
              <a:rPr lang="en-GB" sz="1400" dirty="0" err="1"/>
              <a:t>عليه</a:t>
            </a:r>
            <a:r>
              <a:rPr lang="en-GB" sz="1400" dirty="0"/>
              <a:t> </a:t>
            </a:r>
            <a:r>
              <a:rPr lang="en-GB" sz="1400" dirty="0" err="1"/>
              <a:t>القيام</a:t>
            </a:r>
            <a:r>
              <a:rPr lang="en-GB" sz="1400" dirty="0"/>
              <a:t> </a:t>
            </a:r>
            <a:r>
              <a:rPr lang="en-GB" sz="1400" dirty="0" err="1"/>
              <a:t>به</a:t>
            </a:r>
            <a:r>
              <a:rPr lang="en-GB" sz="1400" dirty="0"/>
              <a:t> </a:t>
            </a:r>
            <a:r>
              <a:rPr lang="en-GB" sz="1400" dirty="0" err="1"/>
              <a:t>أثناء</a:t>
            </a:r>
            <a:r>
              <a:rPr lang="en-GB" sz="1400" dirty="0"/>
              <a:t> </a:t>
            </a:r>
            <a:r>
              <a:rPr lang="en-GB" sz="1400" dirty="0" err="1"/>
              <a:t>حدوث</a:t>
            </a:r>
            <a:r>
              <a:rPr lang="en-GB" sz="1400" dirty="0"/>
              <a:t> </a:t>
            </a:r>
            <a:r>
              <a:rPr lang="en-GB" sz="1400" dirty="0" err="1"/>
              <a:t>حريق</a:t>
            </a:r>
            <a:r>
              <a:rPr lang="en-GB" sz="1400" dirty="0"/>
              <a:t>.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153" y="1563069"/>
            <a:ext cx="2656839" cy="1863262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634" y="4437469"/>
            <a:ext cx="1995059" cy="1854752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6527" y="3196572"/>
            <a:ext cx="1251108" cy="1196550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9952" y="2229179"/>
            <a:ext cx="1650289" cy="1368152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2529" y="4364169"/>
            <a:ext cx="1520363" cy="129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39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7201CED-C67C-264E-BEBF-A96A127D7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ar-EG" dirty="0"/>
              <a:t>الوقاية من حروق الأطفال </a:t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152FE22-F8AC-B947-902B-67CD13EA3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287" y="1152000"/>
            <a:ext cx="8082000" cy="4860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b-NO" dirty="0"/>
          </a:p>
          <a:p>
            <a:endParaRPr lang="nb-NO" dirty="0"/>
          </a:p>
        </p:txBody>
      </p:sp>
      <p:sp>
        <p:nvSpPr>
          <p:cNvPr id="4" name="Plassholder for innhold 4">
            <a:extLst>
              <a:ext uri="{FF2B5EF4-FFF2-40B4-BE49-F238E27FC236}">
                <a16:creationId xmlns:a16="http://schemas.microsoft.com/office/drawing/2014/main" id="{22984CA9-00C5-A14A-AB9B-1668B95D9597}"/>
              </a:ext>
            </a:extLst>
          </p:cNvPr>
          <p:cNvSpPr txBox="1">
            <a:spLocks/>
          </p:cNvSpPr>
          <p:nvPr/>
        </p:nvSpPr>
        <p:spPr>
          <a:xfrm>
            <a:off x="6155220" y="930069"/>
            <a:ext cx="2629508" cy="5303862"/>
          </a:xfrm>
          <a:prstGeom prst="rect">
            <a:avLst/>
          </a:prstGeom>
        </p:spPr>
        <p:txBody>
          <a:bodyPr vert="horz" lIns="0" tIns="0" rIns="91440" bIns="45720" rtlCol="0" anchor="ctr">
            <a:noAutofit/>
          </a:bodyPr>
          <a:lstStyle>
            <a:lvl1pPr marL="269875" indent="-269875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603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52413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▪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4613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ar-EG" sz="1600" dirty="0"/>
              <a:t>•  تجنب/ي المشروبات الساخنة عند إرضاع الطفل أو حمله. </a:t>
            </a:r>
          </a:p>
          <a:p>
            <a:pPr algn="r"/>
            <a:endParaRPr lang="ar-EG" sz="1600" dirty="0"/>
          </a:p>
          <a:p>
            <a:pPr marL="0" indent="0" algn="r">
              <a:buNone/>
            </a:pPr>
            <a:r>
              <a:rPr lang="ar-EG" sz="1600" dirty="0"/>
              <a:t>• أحرص/ي على غلق طريق الطفل تجاه الأسطح الساخنة كمدافئ النار وأجهزة التدفئة والموقد / الطباخ وما إلى ذلك. </a:t>
            </a:r>
          </a:p>
          <a:p>
            <a:pPr marL="0" indent="0" algn="r">
              <a:buNone/>
            </a:pPr>
            <a:endParaRPr lang="ar-EG" sz="1600" dirty="0"/>
          </a:p>
          <a:p>
            <a:pPr marL="0" indent="0" algn="r">
              <a:buNone/>
            </a:pPr>
            <a:r>
              <a:rPr lang="ar-EG" sz="1600" dirty="0"/>
              <a:t>•انتبه/ي لدرجة حرارة المياه في حوض الاستحمام، ولا تدع/ي الطفل يفتح الماء الساخن، واضبط/ي درجة حرارة سخان المياه. </a:t>
            </a:r>
            <a:endParaRPr lang="nb-NO" sz="1600" dirty="0"/>
          </a:p>
          <a:p>
            <a:pPr marL="0" indent="0">
              <a:buNone/>
            </a:pPr>
            <a:endParaRPr lang="nb-NO" sz="1400" dirty="0"/>
          </a:p>
          <a:p>
            <a:endParaRPr lang="nb-NO" sz="1400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51855DDA-53DF-6649-98C9-83229F8A7A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979" y="1405552"/>
            <a:ext cx="2665848" cy="2599512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13E48AC8-21AF-A84E-8233-C0D7931EB3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5816" y="1988840"/>
            <a:ext cx="2520278" cy="2453646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EE5D5187-E612-AE46-9A9E-A244D46A62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" t="10020" r="6612"/>
          <a:stretch/>
        </p:blipFill>
        <p:spPr>
          <a:xfrm>
            <a:off x="991374" y="3836787"/>
            <a:ext cx="2216535" cy="217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881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7201CED-C67C-264E-BEBF-A96A127D7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ar-EG" dirty="0"/>
              <a:t>الوقاية من حروق الأطفال </a:t>
            </a:r>
            <a:br>
              <a:rPr lang="nb-NO" dirty="0"/>
            </a:br>
            <a:endParaRPr lang="nb-NO" dirty="0"/>
          </a:p>
        </p:txBody>
      </p:sp>
      <p:sp>
        <p:nvSpPr>
          <p:cNvPr id="4" name="Plassholder for innhold 4">
            <a:extLst>
              <a:ext uri="{FF2B5EF4-FFF2-40B4-BE49-F238E27FC236}">
                <a16:creationId xmlns:a16="http://schemas.microsoft.com/office/drawing/2014/main" id="{22984CA9-00C5-A14A-AB9B-1668B95D9597}"/>
              </a:ext>
            </a:extLst>
          </p:cNvPr>
          <p:cNvSpPr txBox="1">
            <a:spLocks/>
          </p:cNvSpPr>
          <p:nvPr/>
        </p:nvSpPr>
        <p:spPr>
          <a:xfrm>
            <a:off x="6156175" y="980728"/>
            <a:ext cx="2629508" cy="5303862"/>
          </a:xfrm>
          <a:prstGeom prst="rect">
            <a:avLst/>
          </a:prstGeom>
        </p:spPr>
        <p:txBody>
          <a:bodyPr vert="horz" lIns="0" tIns="0" rIns="91440" bIns="45720" rtlCol="0" anchor="ctr">
            <a:noAutofit/>
          </a:bodyPr>
          <a:lstStyle>
            <a:lvl1pPr marL="269875" indent="-269875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603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52413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▪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4613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ar-EG" sz="1600" dirty="0"/>
              <a:t>•لا تجعل/ي الطفل يقترب من أواني الطهي الساخنة. </a:t>
            </a:r>
          </a:p>
          <a:p>
            <a:pPr marL="0" indent="0" algn="r">
              <a:buNone/>
            </a:pPr>
            <a:endParaRPr lang="ar-EG" sz="1600" dirty="0"/>
          </a:p>
          <a:p>
            <a:pPr marL="0" indent="0" algn="r">
              <a:buNone/>
            </a:pPr>
            <a:r>
              <a:rPr lang="ar-EG" sz="1600" dirty="0"/>
              <a:t>• أما فيما يتعلق بغلاية الشاي – عليك التفكير جيدا في مكان وضع الغلاية وسلك الكهرباء الخاص بها.  </a:t>
            </a:r>
          </a:p>
          <a:p>
            <a:pPr marL="0" indent="0" algn="r">
              <a:buNone/>
            </a:pPr>
            <a:endParaRPr lang="ar-EG" sz="1600" dirty="0"/>
          </a:p>
          <a:p>
            <a:pPr marL="0" indent="0" algn="r">
              <a:buNone/>
            </a:pPr>
            <a:r>
              <a:rPr lang="ar-EG" sz="1600" dirty="0"/>
              <a:t>• انتبه/ي فيما يخص الموائد التي عليها مفارش وأكواب القهوة والشموع إلخ، فقد يقوم الأطفال بسحبها. </a:t>
            </a:r>
          </a:p>
          <a:p>
            <a:pPr algn="r"/>
            <a:endParaRPr lang="ar-EG" sz="1400" dirty="0"/>
          </a:p>
          <a:p>
            <a:pPr algn="r"/>
            <a:endParaRPr lang="ar-EG" sz="1400" dirty="0"/>
          </a:p>
          <a:p>
            <a:pPr algn="r"/>
            <a:endParaRPr lang="ar-EG" sz="1400" dirty="0"/>
          </a:p>
          <a:p>
            <a:pPr algn="r"/>
            <a:endParaRPr lang="ar-EG" sz="1400" dirty="0"/>
          </a:p>
          <a:p>
            <a:pPr algn="r"/>
            <a:endParaRPr lang="nb-NO" sz="1400" dirty="0"/>
          </a:p>
          <a:p>
            <a:pPr marL="0" indent="0">
              <a:buNone/>
            </a:pPr>
            <a:endParaRPr lang="nb-NO" sz="1400" dirty="0"/>
          </a:p>
          <a:p>
            <a:pPr marL="0" indent="0">
              <a:buNone/>
            </a:pPr>
            <a:endParaRPr lang="nb-NO" sz="1400" dirty="0"/>
          </a:p>
          <a:p>
            <a:pPr marL="0" indent="0">
              <a:buNone/>
            </a:pPr>
            <a:endParaRPr lang="nb-NO" sz="1400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FB778EBA-ED32-744F-A178-2AA5BC8F1C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7623" y="1268760"/>
            <a:ext cx="2357003" cy="2294688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8624B475-0F5F-CF43-A6FA-9E19BE36F4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8" t="10212" r="4633" b="9544"/>
          <a:stretch/>
        </p:blipFill>
        <p:spPr>
          <a:xfrm>
            <a:off x="918852" y="3284984"/>
            <a:ext cx="2357004" cy="2204954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4393EC7A-48ED-2F48-81D0-BC073BB38A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8" t="9666" b="5442"/>
          <a:stretch/>
        </p:blipFill>
        <p:spPr>
          <a:xfrm>
            <a:off x="3419872" y="2780928"/>
            <a:ext cx="2357004" cy="239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318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F6297C0-F7EA-8C45-8FFB-075321B66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ar-EG" dirty="0"/>
              <a:t>في حالة تعرض الطفل للحروق</a:t>
            </a:r>
            <a:endParaRPr lang="nb-NO" dirty="0"/>
          </a:p>
        </p:txBody>
      </p:sp>
      <p:sp>
        <p:nvSpPr>
          <p:cNvPr id="4" name="Plassholder for innhold 4">
            <a:extLst>
              <a:ext uri="{FF2B5EF4-FFF2-40B4-BE49-F238E27FC236}">
                <a16:creationId xmlns:a16="http://schemas.microsoft.com/office/drawing/2014/main" id="{EF286087-7965-2C43-876E-986C9DA4E9C5}"/>
              </a:ext>
            </a:extLst>
          </p:cNvPr>
          <p:cNvSpPr txBox="1">
            <a:spLocks/>
          </p:cNvSpPr>
          <p:nvPr/>
        </p:nvSpPr>
        <p:spPr>
          <a:xfrm>
            <a:off x="6156175" y="980728"/>
            <a:ext cx="2629508" cy="5303862"/>
          </a:xfrm>
          <a:prstGeom prst="rect">
            <a:avLst/>
          </a:prstGeom>
        </p:spPr>
        <p:txBody>
          <a:bodyPr vert="horz" lIns="0" tIns="0" rIns="91440" bIns="45720" rtlCol="0" anchor="ctr">
            <a:noAutofit/>
          </a:bodyPr>
          <a:lstStyle>
            <a:lvl1pPr marL="269875" indent="-269875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603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52413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▪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4613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ar-EG" sz="1600" dirty="0"/>
              <a:t>• في حالة الاشتباه في حدوث حرق شديد، يجب تبريد مكان الحرق بماء تكون درجة حرارته حوالي 20 درجة مئوية ولمدة عشرين دقيقة، بغض النظر عن عمر الطفل.</a:t>
            </a:r>
            <a:endParaRPr lang="nb-NO" sz="1600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E202307-F166-5F45-9844-44C0050860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560" y="1115755"/>
            <a:ext cx="5117729" cy="4982423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4B3A59A7-DD61-624D-AE93-FF895AB7E245}"/>
              </a:ext>
            </a:extLst>
          </p:cNvPr>
          <p:cNvSpPr txBox="1"/>
          <p:nvPr/>
        </p:nvSpPr>
        <p:spPr>
          <a:xfrm>
            <a:off x="3599891" y="5197064"/>
            <a:ext cx="2556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2800" b="1" dirty="0">
                <a:latin typeface="Bradley Hand ITC" panose="020F0502020204030204" pitchFamily="34" charset="0"/>
                <a:cs typeface="Bradley Hand ITC" panose="020F0502020204030204" pitchFamily="34" charset="0"/>
              </a:rPr>
              <a:t>تذكر 20-20</a:t>
            </a:r>
            <a:endParaRPr lang="nb-NO" sz="2800" b="1" dirty="0">
              <a:latin typeface="Bradley Hand ITC" panose="020F0502020204030204" pitchFamily="34" charset="0"/>
              <a:cs typeface="Bradley Hand ITC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409653"/>
      </p:ext>
    </p:extLst>
  </p:cSld>
  <p:clrMapOvr>
    <a:masterClrMapping/>
  </p:clrMapOvr>
</p:sld>
</file>

<file path=ppt/theme/theme1.xml><?xml version="1.0" encoding="utf-8"?>
<a:theme xmlns:a="http://schemas.openxmlformats.org/drawingml/2006/main" name="Norsk brannvernforening_4.3 PPT_MAL_04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Norsk brannvernforening_4.3 PPT_MAL_0412</Template>
  <TotalTime>404</TotalTime>
  <Words>501</Words>
  <Application>Microsoft Office PowerPoint</Application>
  <PresentationFormat>On-screen Show (4:3)</PresentationFormat>
  <Paragraphs>37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Calibri</vt:lpstr>
      <vt:lpstr>Bradley Hand ITC</vt:lpstr>
      <vt:lpstr>Arial</vt:lpstr>
      <vt:lpstr>Norsk brannvernforening_4.3 PPT_MAL_0412</vt:lpstr>
      <vt:lpstr>PowerPoint Presentation</vt:lpstr>
      <vt:lpstr>أجهزة الكشف عن الدخان الإلزامية</vt:lpstr>
      <vt:lpstr>معدات الإطفاء الإلزامية</vt:lpstr>
      <vt:lpstr>الوقاية من الحرائق 1</vt:lpstr>
      <vt:lpstr>الوقاية من الحرائق 2</vt:lpstr>
      <vt:lpstr>ما يجب القيام به في حالة حدوث حريق</vt:lpstr>
      <vt:lpstr>الوقاية من حروق الأطفال  </vt:lpstr>
      <vt:lpstr>الوقاية من حروق الأطفال  </vt:lpstr>
      <vt:lpstr>في حالة تعرض الطفل للحروق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Renate Dahlstrøm</dc:creator>
  <cp:lastModifiedBy>William Ransby</cp:lastModifiedBy>
  <cp:revision>52</cp:revision>
  <cp:lastPrinted>2013-11-15T14:49:12Z</cp:lastPrinted>
  <dcterms:created xsi:type="dcterms:W3CDTF">2016-12-13T07:42:50Z</dcterms:created>
  <dcterms:modified xsi:type="dcterms:W3CDTF">2019-11-07T08:46:39Z</dcterms:modified>
</cp:coreProperties>
</file>