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63" r:id="rId2"/>
    <p:sldId id="257" r:id="rId3"/>
    <p:sldId id="264" r:id="rId4"/>
    <p:sldId id="268" r:id="rId5"/>
    <p:sldId id="266" r:id="rId6"/>
    <p:sldId id="267" r:id="rId7"/>
    <p:sldId id="271" r:id="rId8"/>
    <p:sldId id="272" r:id="rId9"/>
    <p:sldId id="273" r:id="rId10"/>
    <p:sldId id="269" r:id="rId11"/>
  </p:sldIdLst>
  <p:sldSz cx="9144000" cy="6858000" type="screen4x3"/>
  <p:notesSz cx="6735763" cy="9866313"/>
  <p:embeddedFontLst>
    <p:embeddedFont>
      <p:font typeface="Bradley Hand ITC" panose="03070402050302030203" pitchFamily="66" charset="0"/>
      <p:regular r:id="rId13"/>
    </p:embeddedFont>
    <p:embeddedFont>
      <p:font typeface="Calibri" panose="020F0502020204030204" pitchFamily="34" charset="0"/>
      <p:regular r:id="rId14"/>
      <p:bold r:id="rId15"/>
      <p:italic r:id="rId16"/>
      <p:boldItalic r:id="rId17"/>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userDrawn="1">
          <p15:clr>
            <a:srgbClr val="A4A3A4"/>
          </p15:clr>
        </p15:guide>
        <p15:guide id="2" pos="329">
          <p15:clr>
            <a:srgbClr val="A4A3A4"/>
          </p15:clr>
        </p15:guide>
        <p15:guide id="3" orient="horz" pos="3857" userDrawn="1">
          <p15:clr>
            <a:srgbClr val="A4A3A4"/>
          </p15:clr>
        </p15:guide>
        <p15:guide id="5" pos="5448" userDrawn="1">
          <p15:clr>
            <a:srgbClr val="A4A3A4"/>
          </p15:clr>
        </p15:guide>
        <p15:guide id="6" orient="horz" pos="3437" userDrawn="1">
          <p15:clr>
            <a:srgbClr val="A4A3A4"/>
          </p15:clr>
        </p15:guide>
        <p15:guide id="7" orient="horz" pos="325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8" autoAdjust="0"/>
    <p:restoredTop sz="94660"/>
  </p:normalViewPr>
  <p:slideViewPr>
    <p:cSldViewPr showGuides="1">
      <p:cViewPr varScale="1">
        <p:scale>
          <a:sx n="85" d="100"/>
          <a:sy n="85" d="100"/>
        </p:scale>
        <p:origin x="1350" y="84"/>
      </p:cViewPr>
      <p:guideLst>
        <p:guide orient="horz" pos="4156"/>
        <p:guide pos="329"/>
        <p:guide orient="horz" pos="3857"/>
        <p:guide pos="5448"/>
        <p:guide orient="horz" pos="3437"/>
        <p:guide orient="horz" pos="3254"/>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a:p>
        </p:txBody>
      </p:sp>
      <p:sp>
        <p:nvSpPr>
          <p:cNvPr id="3" name="Plassholder for dato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12212984-2FAC-4D11-9EB0-E8F9999F5856}" type="datetimeFigureOut">
              <a:rPr lang="en-GB" smtClean="0"/>
              <a:t>11/11/2019</a:t>
            </a:fld>
            <a:endParaRPr lang="en-GB"/>
          </a:p>
        </p:txBody>
      </p:sp>
      <p:sp>
        <p:nvSpPr>
          <p:cNvPr id="4" name="Plassholder for lysbilde 3"/>
          <p:cNvSpPr>
            <a:spLocks noGrp="1" noRot="1" noChangeAspect="1"/>
          </p:cNvSpPr>
          <p:nvPr>
            <p:ph type="sldImg" idx="2"/>
          </p:nvPr>
        </p:nvSpPr>
        <p:spPr>
          <a:xfrm>
            <a:off x="1147763" y="1233488"/>
            <a:ext cx="4440237"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Plassholder for notat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6" name="Plassholder for bunntekst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a:p>
        </p:txBody>
      </p:sp>
      <p:sp>
        <p:nvSpPr>
          <p:cNvPr id="7" name="Plassholder for lysbildenumm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E01F85EA-C727-47B1-B6D4-9A08C70ECD0E}" type="slidenum">
              <a:rPr lang="en-GB" smtClean="0"/>
              <a:t>‹#›</a:t>
            </a:fld>
            <a:endParaRPr lang="en-GB"/>
          </a:p>
        </p:txBody>
      </p:sp>
    </p:spTree>
    <p:extLst>
      <p:ext uri="{BB962C8B-B14F-4D97-AF65-F5344CB8AC3E}">
        <p14:creationId xmlns:p14="http://schemas.microsoft.com/office/powerpoint/2010/main" val="2515848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C898E56-76B2-6B4A-A5A0-CD5C2EA7A071}" type="slidenum">
              <a:rPr lang="nb-NO" smtClean="0"/>
              <a:t>7</a:t>
            </a:fld>
            <a:endParaRPr lang="nb-NO"/>
          </a:p>
        </p:txBody>
      </p:sp>
    </p:spTree>
    <p:extLst>
      <p:ext uri="{BB962C8B-B14F-4D97-AF65-F5344CB8AC3E}">
        <p14:creationId xmlns:p14="http://schemas.microsoft.com/office/powerpoint/2010/main" val="1638497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152000"/>
            <a:ext cx="8082000" cy="486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2277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395388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under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idx="1"/>
          </p:nvPr>
        </p:nvSpPr>
        <p:spPr>
          <a:xfrm>
            <a:off x="522287" y="1691999"/>
            <a:ext cx="8082000" cy="4320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tekst 2"/>
          <p:cNvSpPr>
            <a:spLocks noGrp="1"/>
          </p:cNvSpPr>
          <p:nvPr>
            <p:ph type="body" idx="13"/>
          </p:nvPr>
        </p:nvSpPr>
        <p:spPr>
          <a:xfrm>
            <a:off x="521549" y="1152000"/>
            <a:ext cx="8082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31016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ittel,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486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98003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undertittel, to innholdsdeler">
    <p:spTree>
      <p:nvGrpSpPr>
        <p:cNvPr id="1" name=""/>
        <p:cNvGrpSpPr/>
        <p:nvPr/>
      </p:nvGrpSpPr>
      <p:grpSpPr>
        <a:xfrm>
          <a:off x="0" y="0"/>
          <a:ext cx="0" cy="0"/>
          <a:chOff x="0" y="0"/>
          <a:chExt cx="0" cy="0"/>
        </a:xfrm>
      </p:grpSpPr>
      <p:sp>
        <p:nvSpPr>
          <p:cNvPr id="4" name="Plassholder for innhold 3"/>
          <p:cNvSpPr>
            <a:spLocks noGrp="1"/>
          </p:cNvSpPr>
          <p:nvPr>
            <p:ph sz="half" idx="2"/>
          </p:nvPr>
        </p:nvSpPr>
        <p:spPr>
          <a:xfrm>
            <a:off x="522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716000" y="1152000"/>
            <a:ext cx="3888000" cy="503815"/>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716000" y="1692000"/>
            <a:ext cx="3888000" cy="4320000"/>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8" name="Plassholder for tekst 2"/>
          <p:cNvSpPr>
            <a:spLocks noGrp="1"/>
          </p:cNvSpPr>
          <p:nvPr>
            <p:ph type="body" idx="13"/>
          </p:nvPr>
        </p:nvSpPr>
        <p:spPr>
          <a:xfrm>
            <a:off x="521550" y="1152000"/>
            <a:ext cx="3888000" cy="503814"/>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Tree>
    <p:extLst>
      <p:ext uri="{BB962C8B-B14F-4D97-AF65-F5344CB8AC3E}">
        <p14:creationId xmlns:p14="http://schemas.microsoft.com/office/powerpoint/2010/main" val="3493267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716000" y="1152000"/>
            <a:ext cx="3888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4290912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re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521549" y="504000"/>
            <a:ext cx="8082000" cy="611755"/>
          </a:xfrm>
        </p:spPr>
        <p:txBody>
          <a:bodyPr/>
          <a:lstStyle/>
          <a:p>
            <a:r>
              <a:rPr lang="nb-NO"/>
              <a:t>Klikk for å redigere tittelstil</a:t>
            </a:r>
            <a:endParaRPr lang="nb-NO" dirty="0"/>
          </a:p>
        </p:txBody>
      </p:sp>
      <p:sp>
        <p:nvSpPr>
          <p:cNvPr id="3" name="Plassholder for innhold 2"/>
          <p:cNvSpPr>
            <a:spLocks noGrp="1"/>
          </p:cNvSpPr>
          <p:nvPr>
            <p:ph sz="half" idx="1"/>
          </p:nvPr>
        </p:nvSpPr>
        <p:spPr>
          <a:xfrm>
            <a:off x="522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048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innhold 2"/>
          <p:cNvSpPr>
            <a:spLocks noGrp="1"/>
          </p:cNvSpPr>
          <p:nvPr>
            <p:ph idx="13"/>
          </p:nvPr>
        </p:nvSpPr>
        <p:spPr>
          <a:xfrm>
            <a:off x="522287" y="3996000"/>
            <a:ext cx="8082000" cy="201600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innhold 3"/>
          <p:cNvSpPr>
            <a:spLocks noGrp="1"/>
          </p:cNvSpPr>
          <p:nvPr>
            <p:ph sz="half" idx="14"/>
          </p:nvPr>
        </p:nvSpPr>
        <p:spPr>
          <a:xfrm>
            <a:off x="3285000" y="1152000"/>
            <a:ext cx="2556000" cy="2700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6400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bg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solidFill>
                  <a:schemeClr val="bg1"/>
                </a:solidFill>
              </a:defRPr>
            </a:lvl1pPr>
          </a:lstStyle>
          <a:p>
            <a:pPr lvl="0"/>
            <a:r>
              <a:rPr lang="nb-NO" dirty="0"/>
              <a:t>Objekt</a:t>
            </a:r>
          </a:p>
        </p:txBody>
      </p:sp>
    </p:spTree>
    <p:extLst>
      <p:ext uri="{BB962C8B-B14F-4D97-AF65-F5344CB8AC3E}">
        <p14:creationId xmlns:p14="http://schemas.microsoft.com/office/powerpoint/2010/main" val="420846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or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p:cNvSpPr>
            <a:spLocks noGrp="1"/>
          </p:cNvSpPr>
          <p:nvPr>
            <p:ph idx="1" hasCustomPrompt="1"/>
          </p:nvPr>
        </p:nvSpPr>
        <p:spPr>
          <a:xfrm>
            <a:off x="522287" y="647999"/>
            <a:ext cx="8082000" cy="5364000"/>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dirty="0"/>
              <a:t>Objekt</a:t>
            </a:r>
          </a:p>
        </p:txBody>
      </p:sp>
    </p:spTree>
    <p:extLst>
      <p:ext uri="{BB962C8B-B14F-4D97-AF65-F5344CB8AC3E}">
        <p14:creationId xmlns:p14="http://schemas.microsoft.com/office/powerpoint/2010/main" val="4287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hvit bakgrunn">
    <p:spTree>
      <p:nvGrpSpPr>
        <p:cNvPr id="1" name=""/>
        <p:cNvGrpSpPr/>
        <p:nvPr/>
      </p:nvGrpSpPr>
      <p:grpSpPr>
        <a:xfrm>
          <a:off x="0" y="0"/>
          <a:ext cx="0" cy="0"/>
          <a:chOff x="0" y="0"/>
          <a:chExt cx="0" cy="0"/>
        </a:xfrm>
      </p:grpSpPr>
      <p:sp>
        <p:nvSpPr>
          <p:cNvPr id="6" name="Rektangel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p:txBody>
          <a:bodyPr/>
          <a:lstStyle>
            <a:lvl1pPr>
              <a:defRPr>
                <a:solidFill>
                  <a:schemeClr val="tx1"/>
                </a:solidFill>
              </a:defRPr>
            </a:lvl1pPr>
          </a:lstStyle>
          <a:p>
            <a:r>
              <a:rPr lang="nb-NO"/>
              <a:t>Klikk for å redigere tittelstil</a:t>
            </a:r>
            <a:endParaRPr lang="nb-NO" dirty="0"/>
          </a:p>
        </p:txBody>
      </p:sp>
      <p:sp>
        <p:nvSpPr>
          <p:cNvPr id="5" name="Plassholder for innhold 2"/>
          <p:cNvSpPr>
            <a:spLocks noGrp="1"/>
          </p:cNvSpPr>
          <p:nvPr>
            <p:ph idx="1" hasCustomPrompt="1"/>
          </p:nvPr>
        </p:nvSpPr>
        <p:spPr>
          <a:xfrm>
            <a:off x="522287" y="1260000"/>
            <a:ext cx="8082000" cy="4752528"/>
          </a:xfrm>
        </p:spPr>
        <p:txBody>
          <a:bodyPr/>
          <a:lstStyle>
            <a:lvl1pPr marL="0" indent="0">
              <a:buNone/>
              <a:defRPr/>
            </a:lvl1pPr>
          </a:lstStyle>
          <a:p>
            <a:pPr lvl="0"/>
            <a:r>
              <a:rPr lang="nb-NO" dirty="0"/>
              <a:t>Objekt</a:t>
            </a:r>
          </a:p>
        </p:txBody>
      </p:sp>
    </p:spTree>
    <p:extLst>
      <p:ext uri="{BB962C8B-B14F-4D97-AF65-F5344CB8AC3E}">
        <p14:creationId xmlns:p14="http://schemas.microsoft.com/office/powerpoint/2010/main" val="122834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21549" y="504000"/>
            <a:ext cx="8082000" cy="611755"/>
          </a:xfrm>
          <a:prstGeom prst="rect">
            <a:avLst/>
          </a:prstGeom>
        </p:spPr>
        <p:txBody>
          <a:bodyPr vert="horz" lIns="0" tIns="0" rIns="91440" bIns="45720" rtlCol="0" anchor="t">
            <a:normAutofit/>
          </a:bodyPr>
          <a:lstStyle/>
          <a:p>
            <a:r>
              <a:rPr lang="nb-NO" dirty="0"/>
              <a:t>Klikk for å redigere tittelstil</a:t>
            </a:r>
          </a:p>
        </p:txBody>
      </p:sp>
      <p:sp>
        <p:nvSpPr>
          <p:cNvPr id="3" name="Plassholder for tekst 2"/>
          <p:cNvSpPr>
            <a:spLocks noGrp="1"/>
          </p:cNvSpPr>
          <p:nvPr>
            <p:ph type="body" idx="1"/>
          </p:nvPr>
        </p:nvSpPr>
        <p:spPr>
          <a:xfrm>
            <a:off x="522287" y="1152000"/>
            <a:ext cx="8082000" cy="4860000"/>
          </a:xfrm>
          <a:prstGeom prst="rect">
            <a:avLst/>
          </a:prstGeom>
        </p:spPr>
        <p:txBody>
          <a:bodyPr vert="horz" lIns="0" tIns="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30806432"/>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52" r:id="rId3"/>
    <p:sldLayoutId id="2147483653" r:id="rId4"/>
    <p:sldLayoutId id="2147483661" r:id="rId5"/>
    <p:sldLayoutId id="2147483662" r:id="rId6"/>
    <p:sldLayoutId id="2147483654" r:id="rId7"/>
    <p:sldLayoutId id="2147483663" r:id="rId8"/>
    <p:sldLayoutId id="2147483664" r:id="rId9"/>
    <p:sldLayoutId id="2147483665" r:id="rId10"/>
  </p:sldLayoutIdLst>
  <p:txStyles>
    <p:titleStyle>
      <a:lvl1pPr algn="l" defTabSz="914400" rtl="0" eaLnBrk="1" latinLnBrk="0" hangingPunct="1">
        <a:spcBef>
          <a:spcPct val="0"/>
        </a:spcBef>
        <a:buNone/>
        <a:defRPr sz="3000" kern="1200" cap="all" baseline="0">
          <a:solidFill>
            <a:schemeClr val="tx1"/>
          </a:solidFill>
          <a:latin typeface="+mj-lt"/>
          <a:ea typeface="+mj-ea"/>
          <a:cs typeface="+mj-cs"/>
        </a:defRPr>
      </a:lvl1pPr>
    </p:titleStyle>
    <p:body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p:cNvPicPr>
            <a:picLocks noChangeAspect="1"/>
          </p:cNvPicPr>
          <p:nvPr/>
        </p:nvPicPr>
        <p:blipFill>
          <a:blip r:embed="rId2"/>
          <a:stretch>
            <a:fillRect/>
          </a:stretch>
        </p:blipFill>
        <p:spPr>
          <a:xfrm>
            <a:off x="299146" y="404664"/>
            <a:ext cx="8497079" cy="5206147"/>
          </a:xfrm>
          <a:prstGeom prst="rect">
            <a:avLst/>
          </a:prstGeom>
        </p:spPr>
      </p:pic>
      <p:sp>
        <p:nvSpPr>
          <p:cNvPr id="15" name="Tittel 1"/>
          <p:cNvSpPr txBox="1">
            <a:spLocks/>
          </p:cNvSpPr>
          <p:nvPr/>
        </p:nvSpPr>
        <p:spPr>
          <a:xfrm>
            <a:off x="395536" y="836712"/>
            <a:ext cx="3600400" cy="1872208"/>
          </a:xfrm>
          <a:prstGeom prst="rect">
            <a:avLst/>
          </a:prstGeom>
        </p:spPr>
        <p:txBody>
          <a:bodyPr rIns="0"/>
          <a:lstStyle>
            <a:lvl1pPr algn="r" defTabSz="914400" rtl="0" eaLnBrk="1" latinLnBrk="0" hangingPunct="1">
              <a:spcBef>
                <a:spcPct val="0"/>
              </a:spcBef>
              <a:buNone/>
              <a:defRPr sz="3000" kern="1200" cap="all" baseline="0">
                <a:solidFill>
                  <a:schemeClr val="bg1"/>
                </a:solidFill>
                <a:latin typeface="+mj-lt"/>
                <a:ea typeface="+mj-ea"/>
                <a:cs typeface="+mj-cs"/>
              </a:defRPr>
            </a:lvl1pPr>
          </a:lstStyle>
          <a:p>
            <a:pPr algn="l"/>
            <a:r>
              <a:rPr lang="en-GB" sz="4400" dirty="0" err="1">
                <a:solidFill>
                  <a:schemeClr val="tx1"/>
                </a:solidFill>
              </a:rPr>
              <a:t>Kaligtasan</a:t>
            </a:r>
            <a:r>
              <a:rPr lang="en-GB" sz="4400" dirty="0">
                <a:solidFill>
                  <a:schemeClr val="tx1"/>
                </a:solidFill>
              </a:rPr>
              <a:t> </a:t>
            </a:r>
            <a:r>
              <a:rPr lang="en-GB" sz="4400" dirty="0" err="1">
                <a:solidFill>
                  <a:schemeClr val="tx1"/>
                </a:solidFill>
              </a:rPr>
              <a:t>sa</a:t>
            </a:r>
            <a:r>
              <a:rPr lang="en-GB" sz="4400" dirty="0">
                <a:solidFill>
                  <a:schemeClr val="tx1"/>
                </a:solidFill>
              </a:rPr>
              <a:t> </a:t>
            </a:r>
            <a:r>
              <a:rPr lang="en-GB" sz="4400" dirty="0" err="1">
                <a:solidFill>
                  <a:schemeClr val="tx1"/>
                </a:solidFill>
              </a:rPr>
              <a:t>sunog</a:t>
            </a:r>
            <a:r>
              <a:rPr lang="en-GB" sz="4400" dirty="0">
                <a:solidFill>
                  <a:schemeClr val="tx1"/>
                </a:solidFill>
              </a:rPr>
              <a:t> </a:t>
            </a:r>
            <a:r>
              <a:rPr lang="en-GB" sz="4400" dirty="0" err="1">
                <a:solidFill>
                  <a:schemeClr val="tx1"/>
                </a:solidFill>
              </a:rPr>
              <a:t>sa</a:t>
            </a:r>
            <a:r>
              <a:rPr lang="en-GB" sz="4400" dirty="0">
                <a:solidFill>
                  <a:schemeClr val="tx1"/>
                </a:solidFill>
              </a:rPr>
              <a:t> </a:t>
            </a:r>
            <a:r>
              <a:rPr lang="en-GB" sz="4400" dirty="0" err="1">
                <a:solidFill>
                  <a:schemeClr val="tx1"/>
                </a:solidFill>
              </a:rPr>
              <a:t>bahay</a:t>
            </a:r>
            <a:endParaRPr lang="en-GB" sz="4400" dirty="0">
              <a:solidFill>
                <a:schemeClr val="tx1"/>
              </a:solidFill>
            </a:endParaRPr>
          </a:p>
        </p:txBody>
      </p:sp>
      <p:pic>
        <p:nvPicPr>
          <p:cNvPr id="12" name="Bil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805" y="5646960"/>
            <a:ext cx="2340000" cy="609374"/>
          </a:xfrm>
          <a:prstGeom prst="rect">
            <a:avLst/>
          </a:prstGeom>
        </p:spPr>
      </p:pic>
      <p:sp>
        <p:nvSpPr>
          <p:cNvPr id="13" name="TekstSylinder 12"/>
          <p:cNvSpPr txBox="1"/>
          <p:nvPr/>
        </p:nvSpPr>
        <p:spPr>
          <a:xfrm>
            <a:off x="6444208" y="5877272"/>
            <a:ext cx="2334422" cy="353943"/>
          </a:xfrm>
          <a:prstGeom prst="rect">
            <a:avLst/>
          </a:prstGeom>
          <a:noFill/>
        </p:spPr>
        <p:txBody>
          <a:bodyPr wrap="none" rtlCol="0">
            <a:spAutoFit/>
          </a:bodyPr>
          <a:lstStyle/>
          <a:p>
            <a:r>
              <a:rPr lang="nb-NO" sz="1700" dirty="0"/>
              <a:t>brannvernforeningen.no</a:t>
            </a:r>
          </a:p>
        </p:txBody>
      </p:sp>
      <p:sp>
        <p:nvSpPr>
          <p:cNvPr id="6" name="TekstSylinder 1"/>
          <p:cNvSpPr txBox="1"/>
          <p:nvPr/>
        </p:nvSpPr>
        <p:spPr>
          <a:xfrm>
            <a:off x="6205756" y="0"/>
            <a:ext cx="2952328" cy="246221"/>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b-NO" sz="1000" dirty="0"/>
              <a:t>FILIPPINSK TAGALOG</a:t>
            </a:r>
          </a:p>
        </p:txBody>
      </p:sp>
    </p:spTree>
    <p:extLst>
      <p:ext uri="{BB962C8B-B14F-4D97-AF65-F5344CB8AC3E}">
        <p14:creationId xmlns:p14="http://schemas.microsoft.com/office/powerpoint/2010/main" val="11800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849441"/>
            <a:ext cx="2340000" cy="609374"/>
          </a:xfrm>
          <a:prstGeom prst="rect">
            <a:avLst/>
          </a:prstGeom>
        </p:spPr>
      </p:pic>
      <p:sp>
        <p:nvSpPr>
          <p:cNvPr id="3" name="Rektangel 2"/>
          <p:cNvSpPr/>
          <p:nvPr/>
        </p:nvSpPr>
        <p:spPr>
          <a:xfrm>
            <a:off x="422206" y="5677535"/>
            <a:ext cx="8614290" cy="523220"/>
          </a:xfrm>
          <a:prstGeom prst="rect">
            <a:avLst/>
          </a:prstGeom>
        </p:spPr>
        <p:txBody>
          <a:bodyPr wrap="square">
            <a:spAutoFit/>
          </a:bodyPr>
          <a:lstStyle/>
          <a:p>
            <a:r>
              <a:rPr lang="en-GB" sz="1400" dirty="0"/>
              <a:t>Ang </a:t>
            </a:r>
            <a:r>
              <a:rPr lang="en-GB" sz="1400" dirty="0" err="1"/>
              <a:t>pulyetong</a:t>
            </a:r>
            <a:r>
              <a:rPr lang="en-GB" sz="1400" dirty="0"/>
              <a:t> </a:t>
            </a:r>
            <a:r>
              <a:rPr lang="en-GB" sz="1400" dirty="0" err="1"/>
              <a:t>ito</a:t>
            </a:r>
            <a:r>
              <a:rPr lang="en-GB" sz="1400" dirty="0"/>
              <a:t> ay </a:t>
            </a:r>
            <a:r>
              <a:rPr lang="en-GB" sz="1400" dirty="0" err="1"/>
              <a:t>makukuha</a:t>
            </a:r>
            <a:r>
              <a:rPr lang="en-GB" sz="1400" dirty="0"/>
              <a:t> </a:t>
            </a:r>
            <a:r>
              <a:rPr lang="en-GB" sz="1400" dirty="0" err="1"/>
              <a:t>sa</a:t>
            </a:r>
            <a:r>
              <a:rPr lang="en-GB" sz="1400" dirty="0"/>
              <a:t> </a:t>
            </a:r>
            <a:r>
              <a:rPr lang="en-GB" sz="1400" dirty="0" err="1"/>
              <a:t>mahigit</a:t>
            </a:r>
            <a:r>
              <a:rPr lang="en-GB" sz="1400" dirty="0"/>
              <a:t> </a:t>
            </a:r>
            <a:r>
              <a:rPr lang="en-GB" sz="1400" dirty="0" err="1"/>
              <a:t>na</a:t>
            </a:r>
            <a:r>
              <a:rPr lang="en-GB" sz="1400" dirty="0"/>
              <a:t> 30 </a:t>
            </a:r>
            <a:r>
              <a:rPr lang="en-GB" sz="1400" dirty="0" err="1">
                <a:solidFill>
                  <a:srgbClr val="FF0000"/>
                </a:solidFill>
              </a:rPr>
              <a:t>iba’t</a:t>
            </a:r>
            <a:r>
              <a:rPr lang="en-GB" sz="1400" dirty="0"/>
              <a:t> </a:t>
            </a:r>
            <a:r>
              <a:rPr lang="en-GB" sz="1400" dirty="0" err="1"/>
              <a:t>ibang</a:t>
            </a:r>
            <a:r>
              <a:rPr lang="en-GB" sz="1400" dirty="0"/>
              <a:t> </a:t>
            </a:r>
            <a:r>
              <a:rPr lang="en-GB" sz="1400" dirty="0" err="1"/>
              <a:t>wika</a:t>
            </a:r>
            <a:r>
              <a:rPr lang="en-GB" sz="1400" dirty="0"/>
              <a:t> </a:t>
            </a:r>
            <a:r>
              <a:rPr lang="en-GB" sz="1400" dirty="0" err="1"/>
              <a:t>mula</a:t>
            </a:r>
            <a:r>
              <a:rPr lang="en-GB" sz="1400" dirty="0"/>
              <a:t> </a:t>
            </a:r>
            <a:r>
              <a:rPr lang="en-GB" sz="1400" dirty="0" err="1"/>
              <a:t>sa</a:t>
            </a:r>
            <a:r>
              <a:rPr lang="en-GB" sz="1400" dirty="0"/>
              <a:t> website ng Norwegian Fire Protection Association: www.brannvernforeningen.no/brannsikker</a:t>
            </a:r>
          </a:p>
        </p:txBody>
      </p:sp>
      <p:pic>
        <p:nvPicPr>
          <p:cNvPr id="6" name="Bilde 5"/>
          <p:cNvPicPr>
            <a:picLocks noChangeAspect="1"/>
          </p:cNvPicPr>
          <p:nvPr/>
        </p:nvPicPr>
        <p:blipFill>
          <a:blip r:embed="rId3"/>
          <a:stretch>
            <a:fillRect/>
          </a:stretch>
        </p:blipFill>
        <p:spPr>
          <a:xfrm>
            <a:off x="4212293" y="2780928"/>
            <a:ext cx="746401" cy="746401"/>
          </a:xfrm>
          <a:prstGeom prst="rect">
            <a:avLst/>
          </a:prstGeo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379" y="2917723"/>
            <a:ext cx="2294517" cy="472810"/>
          </a:xfrm>
          <a:prstGeom prst="rect">
            <a:avLst/>
          </a:prstGeom>
        </p:spPr>
      </p:pic>
    </p:spTree>
    <p:extLst>
      <p:ext uri="{BB962C8B-B14F-4D97-AF65-F5344CB8AC3E}">
        <p14:creationId xmlns:p14="http://schemas.microsoft.com/office/powerpoint/2010/main" val="41775595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p:cNvPicPr>
            <a:picLocks noChangeAspect="1"/>
          </p:cNvPicPr>
          <p:nvPr/>
        </p:nvPicPr>
        <p:blipFill>
          <a:blip r:embed="rId2"/>
          <a:stretch>
            <a:fillRect/>
          </a:stretch>
        </p:blipFill>
        <p:spPr>
          <a:xfrm>
            <a:off x="2627784" y="2060848"/>
            <a:ext cx="1987380" cy="1349628"/>
          </a:xfrm>
          <a:prstGeom prst="rect">
            <a:avLst/>
          </a:prstGeom>
        </p:spPr>
      </p:pic>
      <p:pic>
        <p:nvPicPr>
          <p:cNvPr id="2" name="Bilde 1"/>
          <p:cNvPicPr>
            <a:picLocks noChangeAspect="1"/>
          </p:cNvPicPr>
          <p:nvPr/>
        </p:nvPicPr>
        <p:blipFill>
          <a:blip r:embed="rId3"/>
          <a:stretch>
            <a:fillRect/>
          </a:stretch>
        </p:blipFill>
        <p:spPr>
          <a:xfrm>
            <a:off x="522288" y="1371229"/>
            <a:ext cx="1987380" cy="1774118"/>
          </a:xfrm>
          <a:prstGeom prst="rect">
            <a:avLst/>
          </a:prstGeom>
        </p:spPr>
      </p:pic>
      <p:sp>
        <p:nvSpPr>
          <p:cNvPr id="4" name="Tittel 3"/>
          <p:cNvSpPr>
            <a:spLocks noGrp="1"/>
          </p:cNvSpPr>
          <p:nvPr>
            <p:ph type="title"/>
          </p:nvPr>
        </p:nvSpPr>
        <p:spPr/>
        <p:txBody>
          <a:bodyPr>
            <a:normAutofit/>
          </a:bodyPr>
          <a:lstStyle/>
          <a:p>
            <a:r>
              <a:rPr lang="en-GB" sz="3200" dirty="0">
                <a:solidFill>
                  <a:srgbClr val="FF0000"/>
                </a:solidFill>
              </a:rPr>
              <a:t>MGA </a:t>
            </a:r>
            <a:r>
              <a:rPr lang="en-GB" sz="3200" dirty="0"/>
              <a:t>PINAG-UUTOS NA PANIKTIK NG USOK</a:t>
            </a:r>
          </a:p>
        </p:txBody>
      </p:sp>
      <p:sp>
        <p:nvSpPr>
          <p:cNvPr id="5" name="Plassholder for innhold 4"/>
          <p:cNvSpPr>
            <a:spLocks noGrp="1"/>
          </p:cNvSpPr>
          <p:nvPr>
            <p:ph idx="1"/>
          </p:nvPr>
        </p:nvSpPr>
        <p:spPr>
          <a:xfrm>
            <a:off x="5364088" y="3652644"/>
            <a:ext cx="3356620" cy="1656184"/>
          </a:xfrm>
        </p:spPr>
        <p:txBody>
          <a:bodyPr anchor="ctr">
            <a:normAutofit fontScale="92500" lnSpcReduction="20000"/>
          </a:bodyPr>
          <a:lstStyle/>
          <a:p>
            <a:pPr marL="0" indent="0">
              <a:buNone/>
            </a:pPr>
            <a:r>
              <a:rPr lang="en-US" sz="1400" dirty="0"/>
              <a:t>Ang </a:t>
            </a:r>
            <a:r>
              <a:rPr lang="en-US" sz="1400" dirty="0" err="1"/>
              <a:t>bawat</a:t>
            </a:r>
            <a:r>
              <a:rPr lang="en-US" sz="1400" dirty="0"/>
              <a:t> </a:t>
            </a:r>
            <a:r>
              <a:rPr lang="en-US" sz="1400" dirty="0" err="1"/>
              <a:t>bahay</a:t>
            </a:r>
            <a:r>
              <a:rPr lang="en-US" sz="1400" dirty="0"/>
              <a:t> ay </a:t>
            </a:r>
            <a:r>
              <a:rPr lang="en-US" sz="1400" dirty="0" err="1"/>
              <a:t>dapat</a:t>
            </a:r>
            <a:r>
              <a:rPr lang="en-US" sz="1400" dirty="0"/>
              <a:t> </a:t>
            </a:r>
            <a:r>
              <a:rPr lang="en-US" sz="1400" dirty="0" err="1">
                <a:solidFill>
                  <a:srgbClr val="FF0000"/>
                </a:solidFill>
              </a:rPr>
              <a:t>magkaroon</a:t>
            </a:r>
            <a:r>
              <a:rPr lang="en-US" sz="1400" dirty="0">
                <a:solidFill>
                  <a:srgbClr val="FF0000"/>
                </a:solidFill>
              </a:rPr>
              <a:t> ng</a:t>
            </a:r>
            <a:r>
              <a:rPr lang="en-US" sz="1400" dirty="0"/>
              <a:t> </a:t>
            </a:r>
            <a:r>
              <a:rPr lang="en-US" sz="1400" dirty="0" err="1"/>
              <a:t>isang</a:t>
            </a:r>
            <a:r>
              <a:rPr lang="en-US" sz="1400" dirty="0"/>
              <a:t> </a:t>
            </a:r>
            <a:r>
              <a:rPr lang="en-US" sz="1400" dirty="0" err="1"/>
              <a:t>paniktik</a:t>
            </a:r>
            <a:r>
              <a:rPr lang="en-US" sz="1400" dirty="0"/>
              <a:t> ng </a:t>
            </a:r>
            <a:r>
              <a:rPr lang="en-US" sz="1400" dirty="0" err="1"/>
              <a:t>usok</a:t>
            </a:r>
            <a:r>
              <a:rPr lang="en-US" sz="1400" dirty="0"/>
              <a:t> </a:t>
            </a:r>
            <a:r>
              <a:rPr lang="en-US" sz="1400" dirty="0">
                <a:solidFill>
                  <a:srgbClr val="FF0000"/>
                </a:solidFill>
              </a:rPr>
              <a:t>man </a:t>
            </a:r>
            <a:r>
              <a:rPr lang="en-US" sz="1400" dirty="0" err="1">
                <a:solidFill>
                  <a:srgbClr val="FF0000"/>
                </a:solidFill>
              </a:rPr>
              <a:t>lang</a:t>
            </a:r>
            <a:r>
              <a:rPr lang="en-US" sz="1400" dirty="0"/>
              <a:t> </a:t>
            </a:r>
            <a:r>
              <a:rPr lang="en-US" sz="1400" dirty="0" err="1"/>
              <a:t>sa</a:t>
            </a:r>
            <a:r>
              <a:rPr lang="en-US" sz="1400" dirty="0"/>
              <a:t> </a:t>
            </a:r>
            <a:r>
              <a:rPr lang="en-US" sz="1400" dirty="0" err="1"/>
              <a:t>bawat</a:t>
            </a:r>
            <a:r>
              <a:rPr lang="en-US" sz="1400" dirty="0"/>
              <a:t> </a:t>
            </a:r>
            <a:r>
              <a:rPr lang="en-US" sz="1400" dirty="0" err="1"/>
              <a:t>palapag</a:t>
            </a:r>
            <a:r>
              <a:rPr lang="en-US" sz="1400" dirty="0"/>
              <a:t>. </a:t>
            </a:r>
            <a:r>
              <a:rPr lang="en-US" sz="1400" dirty="0" err="1"/>
              <a:t>Nagbibigay</a:t>
            </a:r>
            <a:r>
              <a:rPr lang="en-US" sz="1400" dirty="0"/>
              <a:t> ng </a:t>
            </a:r>
            <a:r>
              <a:rPr lang="en-US" sz="1400" dirty="0" err="1"/>
              <a:t>paunang</a:t>
            </a:r>
            <a:r>
              <a:rPr lang="en-US" sz="1400" dirty="0"/>
              <a:t> </a:t>
            </a:r>
            <a:r>
              <a:rPr lang="en-US" sz="1400" dirty="0" err="1"/>
              <a:t>babala</a:t>
            </a:r>
            <a:r>
              <a:rPr lang="en-US" sz="1400" dirty="0"/>
              <a:t> ang </a:t>
            </a:r>
            <a:r>
              <a:rPr lang="en-US" sz="1400" dirty="0" err="1"/>
              <a:t>mga</a:t>
            </a:r>
            <a:r>
              <a:rPr lang="en-US" sz="1400" dirty="0"/>
              <a:t> </a:t>
            </a:r>
            <a:r>
              <a:rPr lang="en-US" sz="1400" dirty="0" err="1"/>
              <a:t>paniktik</a:t>
            </a:r>
            <a:r>
              <a:rPr lang="en-US" sz="1400" dirty="0"/>
              <a:t> ng </a:t>
            </a:r>
            <a:r>
              <a:rPr lang="en-US" sz="1400" dirty="0" err="1"/>
              <a:t>usok</a:t>
            </a:r>
            <a:r>
              <a:rPr lang="en-US" sz="1400" dirty="0"/>
              <a:t> kung </a:t>
            </a:r>
            <a:r>
              <a:rPr lang="en-US" sz="1400" dirty="0">
                <a:solidFill>
                  <a:srgbClr val="FF0000"/>
                </a:solidFill>
              </a:rPr>
              <a:t>may</a:t>
            </a:r>
            <a:r>
              <a:rPr lang="en-US" sz="1400" dirty="0"/>
              <a:t> </a:t>
            </a:r>
            <a:r>
              <a:rPr lang="en-US" sz="1400" dirty="0" err="1"/>
              <a:t>mangyaring</a:t>
            </a:r>
            <a:r>
              <a:rPr lang="en-US" sz="1400" dirty="0"/>
              <a:t> </a:t>
            </a:r>
            <a:r>
              <a:rPr lang="en-US" sz="1400" dirty="0" err="1"/>
              <a:t>sunog</a:t>
            </a:r>
            <a:r>
              <a:rPr lang="en-US" sz="1400" dirty="0"/>
              <a:t>. </a:t>
            </a:r>
            <a:r>
              <a:rPr lang="en-US" sz="1400" dirty="0" err="1"/>
              <a:t>Dapat</a:t>
            </a:r>
            <a:r>
              <a:rPr lang="en-US" sz="1400" dirty="0"/>
              <a:t> </a:t>
            </a:r>
            <a:r>
              <a:rPr lang="en-US" sz="1400" dirty="0" err="1">
                <a:solidFill>
                  <a:srgbClr val="FF0000"/>
                </a:solidFill>
              </a:rPr>
              <a:t>mong</a:t>
            </a:r>
            <a:r>
              <a:rPr lang="en-US" sz="1400" dirty="0"/>
              <a:t> </a:t>
            </a:r>
            <a:r>
              <a:rPr lang="en-US" sz="1400" dirty="0" err="1"/>
              <a:t>marinig</a:t>
            </a:r>
            <a:r>
              <a:rPr lang="en-US" sz="1400" dirty="0"/>
              <a:t> ang </a:t>
            </a:r>
            <a:r>
              <a:rPr lang="en-US" sz="1400" dirty="0" err="1"/>
              <a:t>alarma</a:t>
            </a:r>
            <a:r>
              <a:rPr lang="en-US" sz="1400" dirty="0"/>
              <a:t> </a:t>
            </a:r>
            <a:r>
              <a:rPr lang="en-US" sz="1400" dirty="0" err="1"/>
              <a:t>mula</a:t>
            </a:r>
            <a:r>
              <a:rPr lang="en-US" sz="1400" dirty="0"/>
              <a:t> </a:t>
            </a:r>
            <a:r>
              <a:rPr lang="en-US" sz="1400" dirty="0" err="1"/>
              <a:t>sa</a:t>
            </a:r>
            <a:r>
              <a:rPr lang="en-US" sz="1400" dirty="0"/>
              <a:t> </a:t>
            </a:r>
            <a:r>
              <a:rPr lang="en-US" sz="1400" dirty="0" err="1"/>
              <a:t>loob</a:t>
            </a:r>
            <a:r>
              <a:rPr lang="en-US" sz="1400" dirty="0"/>
              <a:t> ng </a:t>
            </a:r>
            <a:r>
              <a:rPr lang="en-US" sz="1400" dirty="0" err="1"/>
              <a:t>mga</a:t>
            </a:r>
            <a:r>
              <a:rPr lang="en-US" sz="1400" dirty="0"/>
              <a:t> </a:t>
            </a:r>
            <a:r>
              <a:rPr lang="en-US" sz="1400" dirty="0" err="1"/>
              <a:t>kuwarto</a:t>
            </a:r>
            <a:r>
              <a:rPr lang="en-US" sz="1400" dirty="0" err="1">
                <a:solidFill>
                  <a:srgbClr val="FF0000"/>
                </a:solidFill>
              </a:rPr>
              <a:t>ng</a:t>
            </a:r>
            <a:r>
              <a:rPr lang="en-US" sz="1400" dirty="0"/>
              <a:t> </a:t>
            </a:r>
            <a:r>
              <a:rPr lang="en-US" sz="1400" dirty="0" err="1"/>
              <a:t>sarado</a:t>
            </a:r>
            <a:r>
              <a:rPr lang="en-US" sz="1400" dirty="0"/>
              <a:t> ang </a:t>
            </a:r>
            <a:r>
              <a:rPr lang="en-US" sz="1400" dirty="0" err="1"/>
              <a:t>mga</a:t>
            </a:r>
            <a:r>
              <a:rPr lang="en-US" sz="1400" dirty="0"/>
              <a:t> </a:t>
            </a:r>
            <a:r>
              <a:rPr lang="en-US" sz="1400" dirty="0" err="1"/>
              <a:t>pint</a:t>
            </a:r>
            <a:r>
              <a:rPr lang="en-US" sz="1400" dirty="0" err="1">
                <a:solidFill>
                  <a:srgbClr val="FF0000"/>
                </a:solidFill>
              </a:rPr>
              <a:t>uan</a:t>
            </a:r>
            <a:r>
              <a:rPr lang="en-US" sz="1400" dirty="0"/>
              <a:t>. Ang </a:t>
            </a:r>
            <a:r>
              <a:rPr lang="en-US" sz="1400" dirty="0" err="1"/>
              <a:t>mga</a:t>
            </a:r>
            <a:r>
              <a:rPr lang="en-US" sz="1400" dirty="0"/>
              <a:t> </a:t>
            </a:r>
            <a:r>
              <a:rPr lang="en-US" sz="1400" dirty="0" err="1"/>
              <a:t>baterya</a:t>
            </a:r>
            <a:r>
              <a:rPr lang="en-US" sz="1400" dirty="0"/>
              <a:t> ay </a:t>
            </a:r>
            <a:r>
              <a:rPr lang="en-US" sz="1400" dirty="0" err="1"/>
              <a:t>kadalasang</a:t>
            </a:r>
            <a:r>
              <a:rPr lang="en-US" sz="1400" dirty="0"/>
              <a:t> </a:t>
            </a:r>
            <a:r>
              <a:rPr lang="en-US" sz="1400" dirty="0" err="1"/>
              <a:t>pinapalitan</a:t>
            </a:r>
            <a:r>
              <a:rPr lang="en-US" sz="1400" dirty="0"/>
              <a:t> </a:t>
            </a:r>
            <a:r>
              <a:rPr lang="en-US" sz="1400" dirty="0" err="1">
                <a:solidFill>
                  <a:srgbClr val="FF0000"/>
                </a:solidFill>
              </a:rPr>
              <a:t>nang</a:t>
            </a:r>
            <a:r>
              <a:rPr lang="en-US" sz="1400" dirty="0"/>
              <a:t> </a:t>
            </a:r>
            <a:r>
              <a:rPr lang="en-US" sz="1400" dirty="0" err="1"/>
              <a:t>isang</a:t>
            </a:r>
            <a:r>
              <a:rPr lang="en-US" sz="1400" dirty="0"/>
              <a:t> </a:t>
            </a:r>
            <a:r>
              <a:rPr lang="en-US" sz="1400" dirty="0" err="1"/>
              <a:t>beses</a:t>
            </a:r>
            <a:r>
              <a:rPr lang="en-US" sz="1400" dirty="0"/>
              <a:t> </a:t>
            </a:r>
            <a:r>
              <a:rPr lang="en-US" sz="1400" dirty="0" err="1"/>
              <a:t>kada</a:t>
            </a:r>
            <a:r>
              <a:rPr lang="en-US" sz="1400" dirty="0"/>
              <a:t> </a:t>
            </a:r>
            <a:r>
              <a:rPr lang="en-US" sz="1400" dirty="0" err="1"/>
              <a:t>taon</a:t>
            </a:r>
            <a:r>
              <a:rPr lang="en-US" sz="1400" dirty="0"/>
              <a:t>. Regular </a:t>
            </a:r>
            <a:r>
              <a:rPr lang="en-US" sz="1400" dirty="0" err="1"/>
              <a:t>na</a:t>
            </a:r>
            <a:r>
              <a:rPr lang="en-US" sz="1400" dirty="0"/>
              <a:t> </a:t>
            </a:r>
            <a:r>
              <a:rPr lang="en-US" sz="1400" dirty="0" err="1"/>
              <a:t>subukan</a:t>
            </a:r>
            <a:r>
              <a:rPr lang="en-US" sz="1400" dirty="0"/>
              <a:t> </a:t>
            </a:r>
            <a:r>
              <a:rPr lang="en-US" sz="1400" dirty="0" err="1"/>
              <a:t>ang</a:t>
            </a:r>
            <a:r>
              <a:rPr lang="en-US" sz="1400" dirty="0"/>
              <a:t> </a:t>
            </a:r>
            <a:r>
              <a:rPr lang="en-US" sz="1400" dirty="0" err="1"/>
              <a:t>mga</a:t>
            </a:r>
            <a:r>
              <a:rPr lang="en-US" sz="1400" dirty="0"/>
              <a:t> </a:t>
            </a:r>
            <a:r>
              <a:rPr lang="en-US" sz="1400" dirty="0" err="1"/>
              <a:t>paniktik</a:t>
            </a:r>
            <a:r>
              <a:rPr lang="en-US" sz="1400" dirty="0"/>
              <a:t> ng </a:t>
            </a:r>
            <a:r>
              <a:rPr lang="en-US" sz="1400" dirty="0" err="1"/>
              <a:t>usok</a:t>
            </a:r>
            <a:r>
              <a:rPr lang="en-US" sz="1400" dirty="0"/>
              <a:t> </a:t>
            </a:r>
            <a:r>
              <a:rPr lang="en-US" sz="1400" dirty="0" err="1"/>
              <a:t>sa</a:t>
            </a:r>
            <a:r>
              <a:rPr lang="en-US" sz="1400" dirty="0"/>
              <a:t> </a:t>
            </a:r>
            <a:r>
              <a:rPr lang="en-US" sz="1400" dirty="0" err="1"/>
              <a:t>pamamagitan</a:t>
            </a:r>
            <a:r>
              <a:rPr lang="en-US" sz="1400" dirty="0"/>
              <a:t> ng </a:t>
            </a:r>
            <a:r>
              <a:rPr lang="en-US" sz="1400" dirty="0" err="1"/>
              <a:t>pagpindot</a:t>
            </a:r>
            <a:r>
              <a:rPr lang="en-US" sz="1400" dirty="0"/>
              <a:t> </a:t>
            </a:r>
            <a:r>
              <a:rPr lang="en-US" sz="1400" dirty="0" err="1"/>
              <a:t>sa</a:t>
            </a:r>
            <a:r>
              <a:rPr lang="en-US" sz="1400" dirty="0"/>
              <a:t> test button.</a:t>
            </a:r>
            <a:endParaRPr lang="en-GB" sz="1600" dirty="0"/>
          </a:p>
        </p:txBody>
      </p:sp>
      <p:pic>
        <p:nvPicPr>
          <p:cNvPr id="13" name="Bilde 12"/>
          <p:cNvPicPr>
            <a:picLocks noChangeAspect="1"/>
          </p:cNvPicPr>
          <p:nvPr/>
        </p:nvPicPr>
        <p:blipFill>
          <a:blip r:embed="rId4"/>
          <a:stretch>
            <a:fillRect/>
          </a:stretch>
        </p:blipFill>
        <p:spPr>
          <a:xfrm>
            <a:off x="611560" y="3360506"/>
            <a:ext cx="1969252" cy="1428819"/>
          </a:xfrm>
          <a:prstGeom prst="rect">
            <a:avLst/>
          </a:prstGeom>
        </p:spPr>
      </p:pic>
      <p:pic>
        <p:nvPicPr>
          <p:cNvPr id="14" name="Bilde 13"/>
          <p:cNvPicPr>
            <a:picLocks noChangeAspect="1"/>
          </p:cNvPicPr>
          <p:nvPr/>
        </p:nvPicPr>
        <p:blipFill>
          <a:blip r:embed="rId5"/>
          <a:stretch>
            <a:fillRect/>
          </a:stretch>
        </p:blipFill>
        <p:spPr>
          <a:xfrm>
            <a:off x="2771800" y="3690133"/>
            <a:ext cx="1969252" cy="1766105"/>
          </a:xfrm>
          <a:prstGeom prst="rect">
            <a:avLst/>
          </a:prstGeom>
        </p:spPr>
      </p:pic>
    </p:spTree>
    <p:extLst>
      <p:ext uri="{BB962C8B-B14F-4D97-AF65-F5344CB8AC3E}">
        <p14:creationId xmlns:p14="http://schemas.microsoft.com/office/powerpoint/2010/main" val="24866556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normAutofit/>
          </a:bodyPr>
          <a:lstStyle/>
          <a:p>
            <a:r>
              <a:rPr lang="en-GB" dirty="0"/>
              <a:t>PINAG-UUTOS NA PAMATAY NG SUNOG</a:t>
            </a:r>
          </a:p>
        </p:txBody>
      </p:sp>
      <p:sp>
        <p:nvSpPr>
          <p:cNvPr id="5" name="Plassholder for innhold 4"/>
          <p:cNvSpPr>
            <a:spLocks noGrp="1"/>
          </p:cNvSpPr>
          <p:nvPr>
            <p:ph idx="1"/>
          </p:nvPr>
        </p:nvSpPr>
        <p:spPr>
          <a:xfrm>
            <a:off x="2771800" y="3917816"/>
            <a:ext cx="6264696" cy="1682854"/>
          </a:xfrm>
        </p:spPr>
        <p:txBody>
          <a:bodyPr anchor="ctr">
            <a:normAutofit/>
          </a:bodyPr>
          <a:lstStyle/>
          <a:p>
            <a:pPr marL="0" indent="0">
              <a:buNone/>
            </a:pPr>
            <a:r>
              <a:rPr lang="en-US" sz="1600" dirty="0"/>
              <a:t>Ang </a:t>
            </a:r>
            <a:r>
              <a:rPr lang="en-US" sz="1600" dirty="0" err="1"/>
              <a:t>bawat</a:t>
            </a:r>
            <a:r>
              <a:rPr lang="en-US" sz="1600" dirty="0"/>
              <a:t> </a:t>
            </a:r>
            <a:r>
              <a:rPr lang="en-US" sz="1600" dirty="0" err="1"/>
              <a:t>bahay</a:t>
            </a:r>
            <a:r>
              <a:rPr lang="en-US" sz="1600" dirty="0"/>
              <a:t> ay </a:t>
            </a:r>
            <a:r>
              <a:rPr lang="en-US" sz="1600" dirty="0" err="1"/>
              <a:t>dapat</a:t>
            </a:r>
            <a:r>
              <a:rPr lang="en-US" sz="1600" dirty="0"/>
              <a:t> </a:t>
            </a:r>
            <a:r>
              <a:rPr lang="en-US" sz="1600" dirty="0" err="1">
                <a:solidFill>
                  <a:srgbClr val="FF0000"/>
                </a:solidFill>
              </a:rPr>
              <a:t>magkaroon</a:t>
            </a:r>
            <a:r>
              <a:rPr lang="en-US" sz="1600" dirty="0">
                <a:solidFill>
                  <a:srgbClr val="FF0000"/>
                </a:solidFill>
              </a:rPr>
              <a:t> ng</a:t>
            </a:r>
            <a:r>
              <a:rPr lang="en-US" sz="1600" dirty="0"/>
              <a:t> fire hose o </a:t>
            </a:r>
            <a:r>
              <a:rPr lang="en-US" sz="1600" dirty="0" err="1"/>
              <a:t>pamatay</a:t>
            </a:r>
            <a:r>
              <a:rPr lang="en-US" sz="1600" dirty="0"/>
              <a:t> ng </a:t>
            </a:r>
            <a:r>
              <a:rPr lang="en-US" sz="1600" dirty="0" err="1"/>
              <a:t>sunog</a:t>
            </a:r>
            <a:r>
              <a:rPr lang="en-US" sz="1600" dirty="0"/>
              <a:t>. </a:t>
            </a:r>
            <a:r>
              <a:rPr lang="en-US" sz="1600" dirty="0" err="1"/>
              <a:t>Inirerekomenda</a:t>
            </a:r>
            <a:r>
              <a:rPr lang="en-US" sz="1600" dirty="0"/>
              <a:t> </a:t>
            </a:r>
            <a:r>
              <a:rPr lang="en-US" sz="1600" dirty="0" err="1"/>
              <a:t>sa</a:t>
            </a:r>
            <a:r>
              <a:rPr lang="en-US" sz="1600" dirty="0"/>
              <a:t> </a:t>
            </a:r>
            <a:r>
              <a:rPr lang="en-US" sz="1600" dirty="0" err="1"/>
              <a:t>iyo</a:t>
            </a:r>
            <a:r>
              <a:rPr lang="en-US" sz="1600" dirty="0"/>
              <a:t> ang </a:t>
            </a:r>
            <a:r>
              <a:rPr lang="en-US" sz="1600" dirty="0" err="1"/>
              <a:t>pagkakaroon</a:t>
            </a:r>
            <a:r>
              <a:rPr lang="en-US" sz="1600" dirty="0"/>
              <a:t> </a:t>
            </a:r>
            <a:r>
              <a:rPr lang="en-US" sz="1600" dirty="0">
                <a:solidFill>
                  <a:srgbClr val="FF0000"/>
                </a:solidFill>
              </a:rPr>
              <a:t>din ng </a:t>
            </a:r>
            <a:r>
              <a:rPr lang="en-US" sz="1600" dirty="0" err="1">
                <a:solidFill>
                  <a:srgbClr val="FF0000"/>
                </a:solidFill>
              </a:rPr>
              <a:t>ganoon</a:t>
            </a:r>
            <a:r>
              <a:rPr lang="en-US" sz="1600" dirty="0"/>
              <a:t>. Ang </a:t>
            </a:r>
            <a:r>
              <a:rPr lang="en-US" sz="1600" dirty="0" err="1"/>
              <a:t>pamatay</a:t>
            </a:r>
            <a:r>
              <a:rPr lang="en-US" sz="1600" dirty="0"/>
              <a:t> </a:t>
            </a:r>
            <a:r>
              <a:rPr lang="en-US" sz="1600" dirty="0" err="1"/>
              <a:t>sunog</a:t>
            </a:r>
            <a:r>
              <a:rPr lang="en-US" sz="1600" dirty="0"/>
              <a:t> ay </a:t>
            </a:r>
            <a:r>
              <a:rPr lang="en-US" sz="1600" dirty="0" err="1"/>
              <a:t>dapat</a:t>
            </a:r>
            <a:r>
              <a:rPr lang="en-US" sz="1600" dirty="0"/>
              <a:t> </a:t>
            </a:r>
            <a:r>
              <a:rPr lang="en-US" sz="1600" dirty="0" err="1"/>
              <a:t>madaling</a:t>
            </a:r>
            <a:r>
              <a:rPr lang="en-US" sz="1600" dirty="0"/>
              <a:t> </a:t>
            </a:r>
            <a:r>
              <a:rPr lang="en-US" sz="1600" dirty="0" err="1"/>
              <a:t>makuha</a:t>
            </a:r>
            <a:r>
              <a:rPr lang="en-US" sz="1600" dirty="0"/>
              <a:t> o </a:t>
            </a:r>
            <a:r>
              <a:rPr lang="en-US" sz="1600" dirty="0" err="1"/>
              <a:t>maabot</a:t>
            </a:r>
            <a:r>
              <a:rPr lang="en-US" sz="1600" dirty="0"/>
              <a:t>. </a:t>
            </a:r>
            <a:r>
              <a:rPr lang="en-US" sz="1600" dirty="0" err="1">
                <a:solidFill>
                  <a:srgbClr val="FF0000"/>
                </a:solidFill>
              </a:rPr>
              <a:t>Alam</a:t>
            </a:r>
            <a:r>
              <a:rPr lang="en-US" sz="1600" dirty="0">
                <a:solidFill>
                  <a:srgbClr val="FF0000"/>
                </a:solidFill>
              </a:rPr>
              <a:t> </a:t>
            </a:r>
            <a:r>
              <a:rPr lang="en-US" sz="1600" dirty="0" err="1">
                <a:solidFill>
                  <a:srgbClr val="FF0000"/>
                </a:solidFill>
              </a:rPr>
              <a:t>dapat</a:t>
            </a:r>
            <a:r>
              <a:rPr lang="en-US" sz="1600" dirty="0"/>
              <a:t> ng </a:t>
            </a:r>
            <a:r>
              <a:rPr lang="en-US" sz="1600" dirty="0" err="1"/>
              <a:t>lahat</a:t>
            </a:r>
            <a:r>
              <a:rPr lang="en-US" sz="1600" dirty="0"/>
              <a:t> ng </a:t>
            </a:r>
            <a:r>
              <a:rPr lang="en-US" sz="1600" dirty="0" err="1"/>
              <a:t>nakatira</a:t>
            </a:r>
            <a:r>
              <a:rPr lang="en-US" sz="1600" dirty="0"/>
              <a:t> </a:t>
            </a:r>
            <a:r>
              <a:rPr lang="en-US" sz="1600" dirty="0" err="1"/>
              <a:t>sa</a:t>
            </a:r>
            <a:r>
              <a:rPr lang="en-US" sz="1600" dirty="0"/>
              <a:t> </a:t>
            </a:r>
            <a:r>
              <a:rPr lang="en-US" sz="1600" dirty="0" err="1"/>
              <a:t>bahay</a:t>
            </a:r>
            <a:r>
              <a:rPr lang="en-US" sz="1600" dirty="0"/>
              <a:t> kung </a:t>
            </a:r>
            <a:r>
              <a:rPr lang="en-US" sz="1600" dirty="0" err="1"/>
              <a:t>saan</a:t>
            </a:r>
            <a:r>
              <a:rPr lang="en-US" sz="1600" dirty="0"/>
              <a:t> </a:t>
            </a:r>
            <a:r>
              <a:rPr lang="en-US" sz="1600" dirty="0" err="1"/>
              <a:t>matatagpuan</a:t>
            </a:r>
            <a:r>
              <a:rPr lang="en-US" sz="1600" dirty="0"/>
              <a:t> ang </a:t>
            </a:r>
            <a:r>
              <a:rPr lang="en-US" sz="1600" dirty="0" err="1"/>
              <a:t>mga</a:t>
            </a:r>
            <a:r>
              <a:rPr lang="en-US" sz="1600" dirty="0"/>
              <a:t> </a:t>
            </a:r>
            <a:r>
              <a:rPr lang="en-US" sz="1600" dirty="0" err="1"/>
              <a:t>kagamitan</a:t>
            </a:r>
            <a:r>
              <a:rPr lang="en-US" sz="1600" dirty="0"/>
              <a:t>. </a:t>
            </a:r>
            <a:r>
              <a:rPr lang="en-US" sz="1600" dirty="0" err="1"/>
              <a:t>Basahin</a:t>
            </a:r>
            <a:r>
              <a:rPr lang="en-US" sz="1600" dirty="0"/>
              <a:t> </a:t>
            </a:r>
            <a:r>
              <a:rPr lang="en-US" sz="1600" dirty="0" err="1"/>
              <a:t>nang</a:t>
            </a:r>
            <a:r>
              <a:rPr lang="en-US" sz="1600" dirty="0"/>
              <a:t> </a:t>
            </a:r>
            <a:r>
              <a:rPr lang="en-US" sz="1600" dirty="0" err="1"/>
              <a:t>mabuti</a:t>
            </a:r>
            <a:r>
              <a:rPr lang="en-US" sz="1600" dirty="0"/>
              <a:t> </a:t>
            </a:r>
            <a:r>
              <a:rPr lang="en-US" sz="1600" dirty="0" err="1"/>
              <a:t>ang</a:t>
            </a:r>
            <a:r>
              <a:rPr lang="en-US" sz="1600" dirty="0"/>
              <a:t> </a:t>
            </a:r>
            <a:r>
              <a:rPr lang="en-US" sz="1600" dirty="0" err="1"/>
              <a:t>mga</a:t>
            </a:r>
            <a:r>
              <a:rPr lang="en-US" sz="1600" dirty="0"/>
              <a:t> </a:t>
            </a:r>
            <a:r>
              <a:rPr lang="en-US" sz="1600" dirty="0" err="1"/>
              <a:t>tagubilin</a:t>
            </a:r>
            <a:r>
              <a:rPr lang="en-US" sz="1600" dirty="0"/>
              <a:t>.</a:t>
            </a:r>
          </a:p>
        </p:txBody>
      </p:sp>
      <p:pic>
        <p:nvPicPr>
          <p:cNvPr id="8" name="Bilde 7"/>
          <p:cNvPicPr>
            <a:picLocks noChangeAspect="1"/>
          </p:cNvPicPr>
          <p:nvPr/>
        </p:nvPicPr>
        <p:blipFill>
          <a:blip r:embed="rId2"/>
          <a:stretch>
            <a:fillRect/>
          </a:stretch>
        </p:blipFill>
        <p:spPr>
          <a:xfrm>
            <a:off x="755576" y="1643122"/>
            <a:ext cx="1988196" cy="1865516"/>
          </a:xfrm>
          <a:prstGeom prst="rect">
            <a:avLst/>
          </a:prstGeom>
        </p:spPr>
      </p:pic>
      <p:pic>
        <p:nvPicPr>
          <p:cNvPr id="10" name="Bilde 9"/>
          <p:cNvPicPr>
            <a:picLocks noChangeAspect="1"/>
          </p:cNvPicPr>
          <p:nvPr/>
        </p:nvPicPr>
        <p:blipFill>
          <a:blip r:embed="rId3"/>
          <a:stretch>
            <a:fillRect/>
          </a:stretch>
        </p:blipFill>
        <p:spPr>
          <a:xfrm>
            <a:off x="3577902" y="2060848"/>
            <a:ext cx="1988196" cy="1681515"/>
          </a:xfrm>
          <a:prstGeom prst="rect">
            <a:avLst/>
          </a:prstGeom>
        </p:spPr>
      </p:pic>
      <p:pic>
        <p:nvPicPr>
          <p:cNvPr id="11" name="Bilde 10"/>
          <p:cNvPicPr>
            <a:picLocks noChangeAspect="1"/>
          </p:cNvPicPr>
          <p:nvPr/>
        </p:nvPicPr>
        <p:blipFill>
          <a:blip r:embed="rId4"/>
          <a:stretch>
            <a:fillRect/>
          </a:stretch>
        </p:blipFill>
        <p:spPr>
          <a:xfrm>
            <a:off x="6397143" y="1947642"/>
            <a:ext cx="1991281" cy="1560996"/>
          </a:xfrm>
          <a:prstGeom prst="rect">
            <a:avLst/>
          </a:prstGeom>
        </p:spPr>
      </p:pic>
    </p:spTree>
    <p:extLst>
      <p:ext uri="{BB962C8B-B14F-4D97-AF65-F5344CB8AC3E}">
        <p14:creationId xmlns:p14="http://schemas.microsoft.com/office/powerpoint/2010/main" val="4089037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en-GB" dirty="0" err="1"/>
              <a:t>Pag-iwas</a:t>
            </a:r>
            <a:r>
              <a:rPr lang="en-GB" dirty="0"/>
              <a:t> </a:t>
            </a:r>
            <a:r>
              <a:rPr lang="en-GB" dirty="0" err="1"/>
              <a:t>sa</a:t>
            </a:r>
            <a:r>
              <a:rPr lang="en-GB" dirty="0"/>
              <a:t> </a:t>
            </a:r>
            <a:r>
              <a:rPr lang="en-GB" dirty="0" err="1"/>
              <a:t>sunog</a:t>
            </a:r>
            <a:r>
              <a:rPr lang="en-GB" dirty="0"/>
              <a:t> 1</a:t>
            </a:r>
          </a:p>
        </p:txBody>
      </p:sp>
      <p:sp>
        <p:nvSpPr>
          <p:cNvPr id="5" name="Plassholder for innhold 4"/>
          <p:cNvSpPr>
            <a:spLocks noGrp="1"/>
          </p:cNvSpPr>
          <p:nvPr>
            <p:ph idx="1"/>
          </p:nvPr>
        </p:nvSpPr>
        <p:spPr>
          <a:xfrm>
            <a:off x="2806481" y="3970839"/>
            <a:ext cx="5976664" cy="1692851"/>
          </a:xfrm>
        </p:spPr>
        <p:txBody>
          <a:bodyPr anchor="ctr">
            <a:noAutofit/>
          </a:bodyPr>
          <a:lstStyle/>
          <a:p>
            <a:pPr marL="0" indent="0">
              <a:buNone/>
            </a:pPr>
            <a:r>
              <a:rPr lang="en-US" sz="1400" dirty="0" err="1"/>
              <a:t>Bantayan</a:t>
            </a:r>
            <a:r>
              <a:rPr lang="en-US" sz="1400" dirty="0"/>
              <a:t> ang </a:t>
            </a:r>
            <a:r>
              <a:rPr lang="en-US" sz="1400" dirty="0" err="1">
                <a:solidFill>
                  <a:srgbClr val="FF0000"/>
                </a:solidFill>
              </a:rPr>
              <a:t>lutuan</a:t>
            </a:r>
            <a:r>
              <a:rPr lang="en-US" sz="1400" dirty="0"/>
              <a:t> </a:t>
            </a:r>
            <a:r>
              <a:rPr lang="en-US" sz="1400" dirty="0" err="1"/>
              <a:t>habang</a:t>
            </a:r>
            <a:r>
              <a:rPr lang="en-US" sz="1400" dirty="0"/>
              <a:t> </a:t>
            </a:r>
            <a:r>
              <a:rPr lang="en-US" sz="1400" dirty="0" err="1"/>
              <a:t>ginagamit</a:t>
            </a:r>
            <a:r>
              <a:rPr lang="en-US" sz="1400" dirty="0"/>
              <a:t>. Kung </a:t>
            </a:r>
            <a:r>
              <a:rPr lang="en-US" sz="1400" dirty="0" err="1"/>
              <a:t>ikaw</a:t>
            </a:r>
            <a:r>
              <a:rPr lang="en-US" sz="1400" dirty="0"/>
              <a:t> ay </a:t>
            </a:r>
            <a:r>
              <a:rPr lang="en-US" sz="1400" dirty="0" err="1"/>
              <a:t>naabala</a:t>
            </a:r>
            <a:r>
              <a:rPr lang="en-US" sz="1400" dirty="0"/>
              <a:t> </a:t>
            </a:r>
            <a:r>
              <a:rPr lang="en-US" sz="1400" dirty="0" err="1"/>
              <a:t>habang</a:t>
            </a:r>
            <a:r>
              <a:rPr lang="en-US" sz="1400" dirty="0"/>
              <a:t> </a:t>
            </a:r>
            <a:r>
              <a:rPr lang="en-US" sz="1400" dirty="0" err="1"/>
              <a:t>nagluluto</a:t>
            </a:r>
            <a:r>
              <a:rPr lang="en-US" sz="1400" dirty="0"/>
              <a:t>, </a:t>
            </a:r>
            <a:r>
              <a:rPr lang="en-US" sz="1400" dirty="0" err="1"/>
              <a:t>patayin</a:t>
            </a:r>
            <a:r>
              <a:rPr lang="en-US" sz="1400" dirty="0"/>
              <a:t> </a:t>
            </a:r>
            <a:r>
              <a:rPr lang="en-US" sz="1400" dirty="0">
                <a:solidFill>
                  <a:srgbClr val="FF0000"/>
                </a:solidFill>
              </a:rPr>
              <a:t>ang</a:t>
            </a:r>
            <a:r>
              <a:rPr lang="en-US" sz="1400" dirty="0"/>
              <a:t> </a:t>
            </a:r>
            <a:r>
              <a:rPr lang="en-US" sz="1400" dirty="0" err="1"/>
              <a:t>lahat</a:t>
            </a:r>
            <a:r>
              <a:rPr lang="en-US" sz="1400" dirty="0"/>
              <a:t> ng may </a:t>
            </a:r>
            <a:r>
              <a:rPr lang="en-US" sz="1400" dirty="0" err="1"/>
              <a:t>apoy</a:t>
            </a:r>
            <a:r>
              <a:rPr lang="en-US" sz="1400" dirty="0"/>
              <a:t> </a:t>
            </a:r>
            <a:r>
              <a:rPr lang="en-US" sz="1400" dirty="0" err="1"/>
              <a:t>sa</a:t>
            </a:r>
            <a:r>
              <a:rPr lang="en-US" sz="1400" dirty="0"/>
              <a:t> </a:t>
            </a:r>
            <a:r>
              <a:rPr lang="en-US" sz="1400" dirty="0" err="1"/>
              <a:t>kalan</a:t>
            </a:r>
            <a:r>
              <a:rPr lang="en-US" sz="1400" dirty="0"/>
              <a:t>. </a:t>
            </a:r>
            <a:r>
              <a:rPr lang="en-US" sz="1400" dirty="0" err="1"/>
              <a:t>Magkabit</a:t>
            </a:r>
            <a:r>
              <a:rPr lang="en-US" sz="1400" dirty="0"/>
              <a:t> ng </a:t>
            </a:r>
            <a:r>
              <a:rPr lang="en-US" sz="1400" dirty="0" err="1"/>
              <a:t>alarma</a:t>
            </a:r>
            <a:r>
              <a:rPr lang="en-US" sz="1400" dirty="0"/>
              <a:t> </a:t>
            </a:r>
            <a:r>
              <a:rPr lang="en-US" sz="1400" dirty="0" err="1"/>
              <a:t>sa</a:t>
            </a:r>
            <a:r>
              <a:rPr lang="en-US" sz="1400" dirty="0"/>
              <a:t> </a:t>
            </a:r>
            <a:r>
              <a:rPr lang="en-US" sz="1400" dirty="0" err="1"/>
              <a:t>panluto</a:t>
            </a:r>
            <a:r>
              <a:rPr lang="en-US" sz="1400" dirty="0"/>
              <a:t>/</a:t>
            </a:r>
            <a:r>
              <a:rPr lang="en-US" sz="1400" dirty="0" err="1"/>
              <a:t>awtomatikong</a:t>
            </a:r>
            <a:r>
              <a:rPr lang="en-US" sz="1400" dirty="0"/>
              <a:t> </a:t>
            </a:r>
            <a:r>
              <a:rPr lang="en-US" sz="1400" dirty="0" err="1"/>
              <a:t>pampatay</a:t>
            </a:r>
            <a:r>
              <a:rPr lang="en-US" sz="1400" dirty="0"/>
              <a:t>. Mag-</a:t>
            </a:r>
            <a:r>
              <a:rPr lang="en-US" sz="1400" dirty="0" err="1"/>
              <a:t>ingat</a:t>
            </a:r>
            <a:r>
              <a:rPr lang="en-US" sz="1400" dirty="0"/>
              <a:t> </a:t>
            </a:r>
            <a:r>
              <a:rPr lang="en-US" sz="1400" dirty="0" err="1"/>
              <a:t>sa</a:t>
            </a:r>
            <a:r>
              <a:rPr lang="en-US" sz="1400" dirty="0"/>
              <a:t> </a:t>
            </a:r>
            <a:r>
              <a:rPr lang="en-US" sz="1400" dirty="0" err="1"/>
              <a:t>paggamit</a:t>
            </a:r>
            <a:r>
              <a:rPr lang="en-US" sz="1400" dirty="0"/>
              <a:t> ng </a:t>
            </a:r>
            <a:r>
              <a:rPr lang="en-US" sz="1400" dirty="0" err="1"/>
              <a:t>buhay</a:t>
            </a:r>
            <a:r>
              <a:rPr lang="en-US" sz="1400" dirty="0"/>
              <a:t> </a:t>
            </a:r>
            <a:r>
              <a:rPr lang="en-US" sz="1400" dirty="0" err="1"/>
              <a:t>na</a:t>
            </a:r>
            <a:r>
              <a:rPr lang="en-US" sz="1400" dirty="0"/>
              <a:t> </a:t>
            </a:r>
            <a:r>
              <a:rPr lang="en-US" sz="1400" dirty="0" err="1"/>
              <a:t>apoy</a:t>
            </a:r>
            <a:r>
              <a:rPr lang="en-US" sz="1400" dirty="0"/>
              <a:t>.  </a:t>
            </a:r>
            <a:r>
              <a:rPr lang="en-US" sz="1400" dirty="0" err="1"/>
              <a:t>Huwag</a:t>
            </a:r>
            <a:r>
              <a:rPr lang="en-US" sz="1400" dirty="0"/>
              <a:t> </a:t>
            </a:r>
            <a:r>
              <a:rPr lang="en-US" sz="1400" dirty="0" err="1"/>
              <a:t>iwanan</a:t>
            </a:r>
            <a:r>
              <a:rPr lang="en-US" sz="1400" dirty="0"/>
              <a:t> ang </a:t>
            </a:r>
            <a:r>
              <a:rPr lang="en-US" sz="1400" dirty="0" err="1"/>
              <a:t>kuwarto</a:t>
            </a:r>
            <a:r>
              <a:rPr lang="en-US" sz="1400" dirty="0"/>
              <a:t> </a:t>
            </a:r>
            <a:r>
              <a:rPr lang="en-US" sz="1400" dirty="0" err="1"/>
              <a:t>na</a:t>
            </a:r>
            <a:r>
              <a:rPr lang="en-US" sz="1400" dirty="0"/>
              <a:t> </a:t>
            </a:r>
            <a:r>
              <a:rPr lang="en-US" sz="1400" dirty="0">
                <a:solidFill>
                  <a:srgbClr val="FF0000"/>
                </a:solidFill>
              </a:rPr>
              <a:t>may</a:t>
            </a:r>
            <a:r>
              <a:rPr lang="en-US" sz="1400" dirty="0"/>
              <a:t> </a:t>
            </a:r>
            <a:r>
              <a:rPr lang="en-US" sz="1400" dirty="0" err="1"/>
              <a:t>nakasinding</a:t>
            </a:r>
            <a:r>
              <a:rPr lang="en-US" sz="1400" dirty="0"/>
              <a:t> </a:t>
            </a:r>
            <a:r>
              <a:rPr lang="en-US" sz="1400" dirty="0" err="1"/>
              <a:t>kandila</a:t>
            </a:r>
            <a:r>
              <a:rPr lang="en-US" sz="1400" dirty="0"/>
              <a:t>. </a:t>
            </a:r>
            <a:r>
              <a:rPr lang="en-US" sz="1400" dirty="0" err="1"/>
              <a:t>Ang</a:t>
            </a:r>
            <a:r>
              <a:rPr lang="en-US" sz="1400" dirty="0"/>
              <a:t> </a:t>
            </a:r>
            <a:r>
              <a:rPr lang="en-US" sz="1400" dirty="0" err="1"/>
              <a:t>mga</a:t>
            </a:r>
            <a:r>
              <a:rPr lang="en-US" sz="1400" dirty="0"/>
              <a:t> may </a:t>
            </a:r>
            <a:r>
              <a:rPr lang="en-US" sz="1400" dirty="0" err="1"/>
              <a:t>sinding</a:t>
            </a:r>
            <a:r>
              <a:rPr lang="en-US" sz="1400" dirty="0"/>
              <a:t> </a:t>
            </a:r>
            <a:r>
              <a:rPr lang="en-US" sz="1400" dirty="0" err="1"/>
              <a:t>kandila</a:t>
            </a:r>
            <a:r>
              <a:rPr lang="en-US" sz="1400" dirty="0"/>
              <a:t> ay </a:t>
            </a:r>
            <a:r>
              <a:rPr lang="en-US" sz="1400" dirty="0" err="1"/>
              <a:t>hindi</a:t>
            </a:r>
            <a:r>
              <a:rPr lang="en-US" sz="1400" dirty="0"/>
              <a:t> </a:t>
            </a:r>
            <a:r>
              <a:rPr lang="en-US" sz="1400" dirty="0" err="1"/>
              <a:t>dapat</a:t>
            </a:r>
            <a:r>
              <a:rPr lang="en-US" sz="1400" dirty="0"/>
              <a:t> </a:t>
            </a:r>
            <a:r>
              <a:rPr lang="en-US" sz="1400" dirty="0" err="1"/>
              <a:t>ilagay</a:t>
            </a:r>
            <a:r>
              <a:rPr lang="en-US" sz="1400" dirty="0"/>
              <a:t> </a:t>
            </a:r>
            <a:r>
              <a:rPr lang="en-US" sz="1400" dirty="0" err="1"/>
              <a:t>malapit</a:t>
            </a:r>
            <a:r>
              <a:rPr lang="en-US" sz="1400" dirty="0"/>
              <a:t> </a:t>
            </a:r>
            <a:r>
              <a:rPr lang="en-US" sz="1400" dirty="0" err="1"/>
              <a:t>sa</a:t>
            </a:r>
            <a:r>
              <a:rPr lang="en-US" sz="1400" dirty="0"/>
              <a:t> </a:t>
            </a:r>
            <a:r>
              <a:rPr lang="en-US" sz="1400" dirty="0" err="1"/>
              <a:t>mga</a:t>
            </a:r>
            <a:r>
              <a:rPr lang="en-US" sz="1400" dirty="0"/>
              <a:t> </a:t>
            </a:r>
            <a:r>
              <a:rPr lang="en-US" sz="1400" dirty="0" err="1"/>
              <a:t>nasusunog</a:t>
            </a:r>
            <a:r>
              <a:rPr lang="en-US" sz="1400" dirty="0"/>
              <a:t> </a:t>
            </a:r>
            <a:r>
              <a:rPr lang="en-US" sz="1400" dirty="0" err="1"/>
              <a:t>na</a:t>
            </a:r>
            <a:r>
              <a:rPr lang="en-US" sz="1400" dirty="0"/>
              <a:t> </a:t>
            </a:r>
            <a:r>
              <a:rPr lang="en-US" sz="1400" dirty="0" err="1"/>
              <a:t>bagay</a:t>
            </a:r>
            <a:r>
              <a:rPr lang="en-US" sz="1400" dirty="0"/>
              <a:t>. </a:t>
            </a:r>
            <a:r>
              <a:rPr lang="en-US" sz="1400" dirty="0" err="1"/>
              <a:t>Itapon</a:t>
            </a:r>
            <a:r>
              <a:rPr lang="en-US" sz="1400" dirty="0"/>
              <a:t> </a:t>
            </a:r>
            <a:r>
              <a:rPr lang="en-US" sz="1400" dirty="0" err="1"/>
              <a:t>ang</a:t>
            </a:r>
            <a:r>
              <a:rPr lang="en-US" sz="1400" dirty="0"/>
              <a:t> </a:t>
            </a:r>
            <a:r>
              <a:rPr lang="en-US" sz="1400" dirty="0" err="1"/>
              <a:t>anumang</a:t>
            </a:r>
            <a:r>
              <a:rPr lang="en-US" sz="1400" dirty="0"/>
              <a:t> </a:t>
            </a:r>
            <a:r>
              <a:rPr lang="en-US" sz="1400" dirty="0" err="1"/>
              <a:t>upos</a:t>
            </a:r>
            <a:r>
              <a:rPr lang="en-US" sz="1400" dirty="0"/>
              <a:t> o abo </a:t>
            </a:r>
            <a:r>
              <a:rPr lang="en-US" sz="1400" dirty="0" err="1"/>
              <a:t>sa</a:t>
            </a:r>
            <a:r>
              <a:rPr lang="en-US" sz="1400" dirty="0"/>
              <a:t> </a:t>
            </a:r>
            <a:r>
              <a:rPr lang="en-US" sz="1400" dirty="0" err="1"/>
              <a:t>ligtas</a:t>
            </a:r>
            <a:r>
              <a:rPr lang="en-US" sz="1400" dirty="0"/>
              <a:t> </a:t>
            </a:r>
            <a:r>
              <a:rPr lang="en-US" sz="1400" dirty="0" err="1"/>
              <a:t>na</a:t>
            </a:r>
            <a:r>
              <a:rPr lang="en-US" sz="1400" dirty="0"/>
              <a:t> </a:t>
            </a:r>
            <a:r>
              <a:rPr lang="en-US" sz="1400" dirty="0" err="1"/>
              <a:t>lugar</a:t>
            </a:r>
            <a:r>
              <a:rPr lang="en-US" sz="1400" dirty="0"/>
              <a:t>. </a:t>
            </a:r>
            <a:r>
              <a:rPr lang="en-US" sz="1400" dirty="0" err="1"/>
              <a:t>Huwag</a:t>
            </a:r>
            <a:r>
              <a:rPr lang="en-US" sz="1400" dirty="0"/>
              <a:t> </a:t>
            </a:r>
            <a:r>
              <a:rPr lang="en-US" sz="1400" dirty="0" err="1"/>
              <a:t>itapon</a:t>
            </a:r>
            <a:r>
              <a:rPr lang="en-US" sz="1400" dirty="0"/>
              <a:t> </a:t>
            </a:r>
            <a:r>
              <a:rPr lang="en-US" sz="1400" dirty="0" err="1"/>
              <a:t>ang</a:t>
            </a:r>
            <a:r>
              <a:rPr lang="en-US" sz="1400" dirty="0"/>
              <a:t> </a:t>
            </a:r>
            <a:r>
              <a:rPr lang="en-US" sz="1400" dirty="0" err="1"/>
              <a:t>mainit</a:t>
            </a:r>
            <a:r>
              <a:rPr lang="en-US" sz="1400" dirty="0"/>
              <a:t> </a:t>
            </a:r>
            <a:r>
              <a:rPr lang="en-US" sz="1400" dirty="0" err="1"/>
              <a:t>na</a:t>
            </a:r>
            <a:r>
              <a:rPr lang="en-US" sz="1400" dirty="0"/>
              <a:t> abo </a:t>
            </a:r>
            <a:r>
              <a:rPr lang="en-US" sz="1400" dirty="0" err="1"/>
              <a:t>sa</a:t>
            </a:r>
            <a:r>
              <a:rPr lang="en-US" sz="1400" dirty="0"/>
              <a:t> </a:t>
            </a:r>
            <a:r>
              <a:rPr lang="en-US" sz="1400" dirty="0" err="1"/>
              <a:t>basurahan</a:t>
            </a:r>
            <a:r>
              <a:rPr lang="en-US" sz="1400" dirty="0"/>
              <a:t>.</a:t>
            </a:r>
          </a:p>
        </p:txBody>
      </p:sp>
      <p:pic>
        <p:nvPicPr>
          <p:cNvPr id="3" name="Bilde 2"/>
          <p:cNvPicPr>
            <a:picLocks noChangeAspect="1"/>
          </p:cNvPicPr>
          <p:nvPr/>
        </p:nvPicPr>
        <p:blipFill>
          <a:blip r:embed="rId2"/>
          <a:stretch>
            <a:fillRect/>
          </a:stretch>
        </p:blipFill>
        <p:spPr>
          <a:xfrm>
            <a:off x="1752550" y="1556792"/>
            <a:ext cx="2107863" cy="1688040"/>
          </a:xfrm>
          <a:prstGeom prst="rect">
            <a:avLst/>
          </a:prstGeom>
        </p:spPr>
      </p:pic>
      <p:pic>
        <p:nvPicPr>
          <p:cNvPr id="6" name="Bilde 5"/>
          <p:cNvPicPr>
            <a:picLocks noChangeAspect="1"/>
          </p:cNvPicPr>
          <p:nvPr/>
        </p:nvPicPr>
        <p:blipFill>
          <a:blip r:embed="rId3"/>
          <a:stretch>
            <a:fillRect/>
          </a:stretch>
        </p:blipFill>
        <p:spPr>
          <a:xfrm>
            <a:off x="459821" y="3244832"/>
            <a:ext cx="1943951" cy="1572433"/>
          </a:xfrm>
          <a:prstGeom prst="rect">
            <a:avLst/>
          </a:prstGeom>
        </p:spPr>
      </p:pic>
      <p:pic>
        <p:nvPicPr>
          <p:cNvPr id="7" name="Bilde 6"/>
          <p:cNvPicPr>
            <a:picLocks noChangeAspect="1"/>
          </p:cNvPicPr>
          <p:nvPr/>
        </p:nvPicPr>
        <p:blipFill>
          <a:blip r:embed="rId4"/>
          <a:stretch>
            <a:fillRect/>
          </a:stretch>
        </p:blipFill>
        <p:spPr>
          <a:xfrm>
            <a:off x="4174414" y="1785086"/>
            <a:ext cx="1883785" cy="1862295"/>
          </a:xfrm>
          <a:prstGeom prst="rect">
            <a:avLst/>
          </a:prstGeom>
        </p:spPr>
      </p:pic>
      <p:pic>
        <p:nvPicPr>
          <p:cNvPr id="12" name="Bilde 11"/>
          <p:cNvPicPr>
            <a:picLocks noChangeAspect="1"/>
          </p:cNvPicPr>
          <p:nvPr/>
        </p:nvPicPr>
        <p:blipFill>
          <a:blip r:embed="rId5"/>
          <a:stretch>
            <a:fillRect/>
          </a:stretch>
        </p:blipFill>
        <p:spPr>
          <a:xfrm>
            <a:off x="6372200" y="1785086"/>
            <a:ext cx="1862042" cy="1782610"/>
          </a:xfrm>
          <a:prstGeom prst="rect">
            <a:avLst/>
          </a:prstGeom>
        </p:spPr>
      </p:pic>
    </p:spTree>
    <p:extLst>
      <p:ext uri="{BB962C8B-B14F-4D97-AF65-F5344CB8AC3E}">
        <p14:creationId xmlns:p14="http://schemas.microsoft.com/office/powerpoint/2010/main" val="26665521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en-GB" dirty="0"/>
              <a:t>PAG-IWAS SA SUNOG 2</a:t>
            </a:r>
          </a:p>
        </p:txBody>
      </p:sp>
      <p:sp>
        <p:nvSpPr>
          <p:cNvPr id="5" name="Plassholder for innhold 4"/>
          <p:cNvSpPr>
            <a:spLocks noGrp="1"/>
          </p:cNvSpPr>
          <p:nvPr>
            <p:ph idx="1"/>
          </p:nvPr>
        </p:nvSpPr>
        <p:spPr>
          <a:xfrm>
            <a:off x="5364088" y="2132856"/>
            <a:ext cx="3384376" cy="3205099"/>
          </a:xfrm>
        </p:spPr>
        <p:txBody>
          <a:bodyPr anchor="ctr">
            <a:noAutofit/>
          </a:bodyPr>
          <a:lstStyle/>
          <a:p>
            <a:pPr marL="0" indent="0">
              <a:buNone/>
            </a:pPr>
            <a:r>
              <a:rPr lang="en-US" sz="1400" dirty="0" err="1">
                <a:solidFill>
                  <a:srgbClr val="FF0000"/>
                </a:solidFill>
              </a:rPr>
              <a:t>Laging</a:t>
            </a:r>
            <a:r>
              <a:rPr lang="en-US" sz="1400" dirty="0"/>
              <a:t> </a:t>
            </a:r>
            <a:r>
              <a:rPr lang="en-US" sz="1400" dirty="0" err="1"/>
              <a:t>patayin</a:t>
            </a:r>
            <a:r>
              <a:rPr lang="en-US" sz="1400" dirty="0"/>
              <a:t> ang washing machine at tumble dryer </a:t>
            </a:r>
            <a:r>
              <a:rPr lang="en-US" sz="1400" dirty="0" err="1"/>
              <a:t>kapag</a:t>
            </a:r>
            <a:r>
              <a:rPr lang="en-US" sz="1400" dirty="0"/>
              <a:t> </a:t>
            </a:r>
            <a:r>
              <a:rPr lang="en-US" sz="1400" dirty="0" err="1"/>
              <a:t>aalis</a:t>
            </a:r>
            <a:r>
              <a:rPr lang="en-US" sz="1400" dirty="0"/>
              <a:t> ng </a:t>
            </a:r>
            <a:r>
              <a:rPr lang="en-US" sz="1400" dirty="0" err="1"/>
              <a:t>bahay</a:t>
            </a:r>
            <a:r>
              <a:rPr lang="en-US" sz="1400" dirty="0"/>
              <a:t> o </a:t>
            </a:r>
            <a:r>
              <a:rPr lang="en-US" sz="1400" dirty="0" err="1"/>
              <a:t>matutulog</a:t>
            </a:r>
            <a:r>
              <a:rPr lang="en-US" sz="1400" dirty="0"/>
              <a:t> </a:t>
            </a:r>
            <a:r>
              <a:rPr lang="en-US" sz="1400" dirty="0" err="1"/>
              <a:t>na.</a:t>
            </a:r>
            <a:r>
              <a:rPr lang="en-US" sz="1400" dirty="0"/>
              <a:t> Tanging </a:t>
            </a:r>
            <a:r>
              <a:rPr lang="en-US" sz="1400" dirty="0" err="1"/>
              <a:t>mga</a:t>
            </a:r>
            <a:r>
              <a:rPr lang="en-US" sz="1400" dirty="0"/>
              <a:t> </a:t>
            </a:r>
            <a:r>
              <a:rPr lang="en-US" sz="1400" dirty="0" err="1"/>
              <a:t>kuwalipikadong</a:t>
            </a:r>
            <a:r>
              <a:rPr lang="en-US" sz="1400" dirty="0"/>
              <a:t> </a:t>
            </a:r>
            <a:r>
              <a:rPr lang="en-US" sz="1400" dirty="0">
                <a:solidFill>
                  <a:srgbClr val="FF0000"/>
                </a:solidFill>
              </a:rPr>
              <a:t>electrician</a:t>
            </a:r>
            <a:r>
              <a:rPr lang="en-US" sz="1400" dirty="0"/>
              <a:t> </a:t>
            </a:r>
            <a:r>
              <a:rPr lang="en-US" sz="1400" dirty="0" err="1">
                <a:solidFill>
                  <a:srgbClr val="FF0000"/>
                </a:solidFill>
              </a:rPr>
              <a:t>lamang</a:t>
            </a:r>
            <a:r>
              <a:rPr lang="en-US" sz="1400" dirty="0"/>
              <a:t> ang </a:t>
            </a:r>
            <a:r>
              <a:rPr lang="en-US" sz="1400" dirty="0" err="1"/>
              <a:t>pinahihintulutang</a:t>
            </a:r>
            <a:r>
              <a:rPr lang="en-US" sz="1400" dirty="0"/>
              <a:t> </a:t>
            </a:r>
            <a:r>
              <a:rPr lang="en-US" sz="1400" dirty="0" err="1"/>
              <a:t>magkabit</a:t>
            </a:r>
            <a:r>
              <a:rPr lang="en-US" sz="1400" dirty="0"/>
              <a:t> at </a:t>
            </a:r>
            <a:r>
              <a:rPr lang="en-US" sz="1400" dirty="0" err="1"/>
              <a:t>magkumpuni</a:t>
            </a:r>
            <a:r>
              <a:rPr lang="en-US" sz="1400" dirty="0"/>
              <a:t> ng </a:t>
            </a:r>
            <a:r>
              <a:rPr lang="en-US" sz="1400" dirty="0" err="1"/>
              <a:t>mga</a:t>
            </a:r>
            <a:r>
              <a:rPr lang="en-US" sz="1400" dirty="0"/>
              <a:t> </a:t>
            </a:r>
            <a:r>
              <a:rPr lang="en-US" sz="1400" dirty="0" err="1"/>
              <a:t>elektrikal</a:t>
            </a:r>
            <a:r>
              <a:rPr lang="en-US" sz="1400" dirty="0"/>
              <a:t> </a:t>
            </a:r>
            <a:r>
              <a:rPr lang="en-US" sz="1400" dirty="0" err="1"/>
              <a:t>na</a:t>
            </a:r>
            <a:r>
              <a:rPr lang="en-US" sz="1400" dirty="0"/>
              <a:t> </a:t>
            </a:r>
            <a:r>
              <a:rPr lang="en-US" sz="1400" dirty="0" err="1"/>
              <a:t>kagamitan</a:t>
            </a:r>
            <a:r>
              <a:rPr lang="en-US" sz="1400" dirty="0"/>
              <a:t>. </a:t>
            </a:r>
            <a:r>
              <a:rPr lang="en-US" sz="1400" dirty="0">
                <a:solidFill>
                  <a:srgbClr val="FF0000"/>
                </a:solidFill>
              </a:rPr>
              <a:t>Ang </a:t>
            </a:r>
            <a:r>
              <a:rPr lang="en-US" sz="1400" dirty="0" err="1">
                <a:solidFill>
                  <a:srgbClr val="FF0000"/>
                </a:solidFill>
              </a:rPr>
              <a:t>mga</a:t>
            </a:r>
            <a:r>
              <a:rPr lang="en-US" sz="1400" dirty="0"/>
              <a:t> </a:t>
            </a:r>
            <a:r>
              <a:rPr lang="en-US" sz="1400" dirty="0" err="1"/>
              <a:t>materyales</a:t>
            </a:r>
            <a:r>
              <a:rPr lang="en-US" sz="1400" dirty="0"/>
              <a:t> </a:t>
            </a:r>
            <a:r>
              <a:rPr lang="en-US" sz="1400" dirty="0" err="1"/>
              <a:t>sa</a:t>
            </a:r>
            <a:r>
              <a:rPr lang="en-US" sz="1400" dirty="0"/>
              <a:t> </a:t>
            </a:r>
            <a:r>
              <a:rPr lang="en-US" sz="1400" dirty="0" err="1"/>
              <a:t>pag-gawa</a:t>
            </a:r>
            <a:r>
              <a:rPr lang="en-US" sz="1400" dirty="0"/>
              <a:t>, </a:t>
            </a:r>
            <a:r>
              <a:rPr lang="en-US" sz="1400" dirty="0" err="1"/>
              <a:t>kahon</a:t>
            </a:r>
            <a:r>
              <a:rPr lang="en-US" sz="1400" dirty="0"/>
              <a:t>, at </a:t>
            </a:r>
            <a:r>
              <a:rPr lang="en-US" sz="1400" dirty="0" err="1"/>
              <a:t>nakatiwangwang</a:t>
            </a:r>
            <a:r>
              <a:rPr lang="en-US" sz="1400" dirty="0"/>
              <a:t> </a:t>
            </a:r>
            <a:r>
              <a:rPr lang="en-US" sz="1400" dirty="0" err="1"/>
              <a:t>na</a:t>
            </a:r>
            <a:r>
              <a:rPr lang="en-US" sz="1400" dirty="0"/>
              <a:t> </a:t>
            </a:r>
            <a:r>
              <a:rPr lang="en-US" sz="1400" dirty="0" err="1"/>
              <a:t>mga</a:t>
            </a:r>
            <a:r>
              <a:rPr lang="en-US" sz="1400" dirty="0"/>
              <a:t> </a:t>
            </a:r>
            <a:r>
              <a:rPr lang="en-US" sz="1400" dirty="0" err="1"/>
              <a:t>gamit</a:t>
            </a:r>
            <a:r>
              <a:rPr lang="en-US" sz="1400" dirty="0"/>
              <a:t> ang </a:t>
            </a:r>
            <a:r>
              <a:rPr lang="en-US" sz="1400" dirty="0" err="1"/>
              <a:t>kadalasang</a:t>
            </a:r>
            <a:r>
              <a:rPr lang="en-US" sz="1400" dirty="0"/>
              <a:t> </a:t>
            </a:r>
            <a:r>
              <a:rPr lang="en-US" sz="1400" dirty="0" err="1"/>
              <a:t>ginagamit</a:t>
            </a:r>
            <a:r>
              <a:rPr lang="en-US" sz="1400" dirty="0"/>
              <a:t> </a:t>
            </a:r>
            <a:r>
              <a:rPr lang="en-US" sz="1400" dirty="0" err="1"/>
              <a:t>sa</a:t>
            </a:r>
            <a:r>
              <a:rPr lang="en-US" sz="1400" dirty="0"/>
              <a:t> </a:t>
            </a:r>
            <a:r>
              <a:rPr lang="en-US" sz="1400" dirty="0" err="1"/>
              <a:t>sadyang</a:t>
            </a:r>
            <a:r>
              <a:rPr lang="en-US" sz="1400" dirty="0"/>
              <a:t> </a:t>
            </a:r>
            <a:r>
              <a:rPr lang="en-US" sz="1400" dirty="0" err="1"/>
              <a:t>pagsisimula</a:t>
            </a:r>
            <a:r>
              <a:rPr lang="en-US" sz="1400" dirty="0"/>
              <a:t> ng </a:t>
            </a:r>
            <a:r>
              <a:rPr lang="en-US" sz="1400" dirty="0" err="1"/>
              <a:t>sunog</a:t>
            </a:r>
            <a:r>
              <a:rPr lang="en-US" sz="1400" dirty="0"/>
              <a:t>. </a:t>
            </a:r>
            <a:r>
              <a:rPr lang="en-US" sz="1400" dirty="0" err="1"/>
              <a:t>Siguraduhing</a:t>
            </a:r>
            <a:r>
              <a:rPr lang="en-US" sz="1400" dirty="0"/>
              <a:t> ang </a:t>
            </a:r>
            <a:r>
              <a:rPr lang="en-US" sz="1400" dirty="0" err="1"/>
              <a:t>mga</a:t>
            </a:r>
            <a:r>
              <a:rPr lang="en-US" sz="1400" dirty="0"/>
              <a:t> </a:t>
            </a:r>
            <a:r>
              <a:rPr lang="en-US" sz="1400" dirty="0" err="1"/>
              <a:t>hagdan</a:t>
            </a:r>
            <a:r>
              <a:rPr lang="en-US" sz="1400" dirty="0"/>
              <a:t> at </a:t>
            </a:r>
            <a:r>
              <a:rPr lang="en-US" sz="1400" dirty="0" err="1"/>
              <a:t>garahe</a:t>
            </a:r>
            <a:r>
              <a:rPr lang="en-US" sz="1400" dirty="0"/>
              <a:t> ay </a:t>
            </a:r>
            <a:r>
              <a:rPr lang="en-US" sz="1400" dirty="0" err="1"/>
              <a:t>malinis</a:t>
            </a:r>
            <a:r>
              <a:rPr lang="en-US" sz="1400" dirty="0"/>
              <a:t> </a:t>
            </a:r>
            <a:r>
              <a:rPr lang="en-US" sz="1400" dirty="0" err="1"/>
              <a:t>sa</a:t>
            </a:r>
            <a:r>
              <a:rPr lang="en-US" sz="1400" dirty="0"/>
              <a:t> </a:t>
            </a:r>
            <a:r>
              <a:rPr lang="en-US" sz="1400" dirty="0" err="1"/>
              <a:t>mga</a:t>
            </a:r>
            <a:r>
              <a:rPr lang="en-US" sz="1400" dirty="0"/>
              <a:t> </a:t>
            </a:r>
            <a:r>
              <a:rPr lang="en-US" sz="1400" dirty="0" err="1">
                <a:solidFill>
                  <a:srgbClr val="FF0000"/>
                </a:solidFill>
              </a:rPr>
              <a:t>nasusunog</a:t>
            </a:r>
            <a:r>
              <a:rPr lang="en-US" sz="1400" dirty="0">
                <a:solidFill>
                  <a:srgbClr val="FF0000"/>
                </a:solidFill>
              </a:rPr>
              <a:t> </a:t>
            </a:r>
            <a:r>
              <a:rPr lang="en-US" sz="1400" dirty="0" err="1">
                <a:solidFill>
                  <a:srgbClr val="FF0000"/>
                </a:solidFill>
              </a:rPr>
              <a:t>na</a:t>
            </a:r>
            <a:r>
              <a:rPr lang="en-US" sz="1400" dirty="0">
                <a:solidFill>
                  <a:srgbClr val="FF0000"/>
                </a:solidFill>
              </a:rPr>
              <a:t> </a:t>
            </a:r>
            <a:r>
              <a:rPr lang="en-US" sz="1400" dirty="0" err="1">
                <a:solidFill>
                  <a:srgbClr val="FF0000"/>
                </a:solidFill>
              </a:rPr>
              <a:t>bagay</a:t>
            </a:r>
            <a:r>
              <a:rPr lang="en-US" sz="1400" dirty="0"/>
              <a:t>. </a:t>
            </a:r>
            <a:r>
              <a:rPr lang="en-US" sz="1400" dirty="0" err="1"/>
              <a:t>Itabi</a:t>
            </a:r>
            <a:r>
              <a:rPr lang="en-US" sz="1400" dirty="0"/>
              <a:t> ang </a:t>
            </a:r>
            <a:r>
              <a:rPr lang="en-US" sz="1400" dirty="0" err="1"/>
              <a:t>mga</a:t>
            </a:r>
            <a:r>
              <a:rPr lang="en-US" sz="1400" dirty="0"/>
              <a:t> </a:t>
            </a:r>
            <a:r>
              <a:rPr lang="en-US" sz="1400" dirty="0" err="1"/>
              <a:t>basurahan</a:t>
            </a:r>
            <a:r>
              <a:rPr lang="en-US" sz="1400" dirty="0"/>
              <a:t> </a:t>
            </a:r>
            <a:r>
              <a:rPr lang="en-US" sz="1400" dirty="0" err="1">
                <a:solidFill>
                  <a:srgbClr val="FF0000"/>
                </a:solidFill>
              </a:rPr>
              <a:t>nang</a:t>
            </a:r>
            <a:r>
              <a:rPr lang="en-US" sz="1400" dirty="0"/>
              <a:t> </a:t>
            </a:r>
            <a:r>
              <a:rPr lang="en-US" sz="1400" dirty="0" err="1"/>
              <a:t>malayo</a:t>
            </a:r>
            <a:r>
              <a:rPr lang="en-US" sz="1400" dirty="0"/>
              <a:t> </a:t>
            </a:r>
            <a:r>
              <a:rPr lang="en-US" sz="1400" dirty="0" err="1"/>
              <a:t>sa</a:t>
            </a:r>
            <a:r>
              <a:rPr lang="en-US" sz="1400" dirty="0"/>
              <a:t> </a:t>
            </a:r>
            <a:r>
              <a:rPr lang="en-US" sz="1400" dirty="0" err="1"/>
              <a:t>mga</a:t>
            </a:r>
            <a:r>
              <a:rPr lang="en-US" sz="1400" dirty="0"/>
              <a:t> </a:t>
            </a:r>
            <a:r>
              <a:rPr lang="en-US" sz="1400" dirty="0" err="1"/>
              <a:t>gusali</a:t>
            </a:r>
            <a:r>
              <a:rPr lang="en-US" sz="1400" dirty="0"/>
              <a:t>.</a:t>
            </a:r>
          </a:p>
        </p:txBody>
      </p:sp>
      <p:pic>
        <p:nvPicPr>
          <p:cNvPr id="2" name="Bilde 1"/>
          <p:cNvPicPr>
            <a:picLocks noChangeAspect="1"/>
          </p:cNvPicPr>
          <p:nvPr/>
        </p:nvPicPr>
        <p:blipFill>
          <a:blip r:embed="rId2"/>
          <a:stretch>
            <a:fillRect/>
          </a:stretch>
        </p:blipFill>
        <p:spPr>
          <a:xfrm>
            <a:off x="897470" y="3714065"/>
            <a:ext cx="1991282" cy="1731159"/>
          </a:xfrm>
          <a:prstGeom prst="rect">
            <a:avLst/>
          </a:prstGeom>
        </p:spPr>
      </p:pic>
      <p:pic>
        <p:nvPicPr>
          <p:cNvPr id="10" name="Bilde 9"/>
          <p:cNvPicPr>
            <a:picLocks noChangeAspect="1"/>
          </p:cNvPicPr>
          <p:nvPr/>
        </p:nvPicPr>
        <p:blipFill>
          <a:blip r:embed="rId3"/>
          <a:stretch>
            <a:fillRect/>
          </a:stretch>
        </p:blipFill>
        <p:spPr>
          <a:xfrm>
            <a:off x="2771800" y="2561938"/>
            <a:ext cx="1991281" cy="1389434"/>
          </a:xfrm>
          <a:prstGeom prst="rect">
            <a:avLst/>
          </a:prstGeom>
        </p:spPr>
      </p:pic>
      <p:pic>
        <p:nvPicPr>
          <p:cNvPr id="9" name="Bilde 8"/>
          <p:cNvPicPr>
            <a:picLocks noChangeAspect="1"/>
          </p:cNvPicPr>
          <p:nvPr/>
        </p:nvPicPr>
        <p:blipFill>
          <a:blip r:embed="rId4"/>
          <a:stretch>
            <a:fillRect/>
          </a:stretch>
        </p:blipFill>
        <p:spPr>
          <a:xfrm>
            <a:off x="611560" y="1748920"/>
            <a:ext cx="2030336" cy="1775804"/>
          </a:xfrm>
          <a:prstGeom prst="rect">
            <a:avLst/>
          </a:prstGeom>
        </p:spPr>
      </p:pic>
    </p:spTree>
    <p:extLst>
      <p:ext uri="{BB962C8B-B14F-4D97-AF65-F5344CB8AC3E}">
        <p14:creationId xmlns:p14="http://schemas.microsoft.com/office/powerpoint/2010/main" val="3958859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e 24"/>
          <p:cNvPicPr>
            <a:picLocks noChangeAspect="1"/>
          </p:cNvPicPr>
          <p:nvPr/>
        </p:nvPicPr>
        <p:blipFill>
          <a:blip r:embed="rId2"/>
          <a:stretch>
            <a:fillRect/>
          </a:stretch>
        </p:blipFill>
        <p:spPr>
          <a:xfrm>
            <a:off x="304822" y="3553824"/>
            <a:ext cx="2317121" cy="1474194"/>
          </a:xfrm>
          <a:prstGeom prst="rect">
            <a:avLst/>
          </a:prstGeom>
        </p:spPr>
      </p:pic>
      <p:sp>
        <p:nvSpPr>
          <p:cNvPr id="4" name="Tittel 3"/>
          <p:cNvSpPr>
            <a:spLocks noGrp="1"/>
          </p:cNvSpPr>
          <p:nvPr>
            <p:ph type="title"/>
          </p:nvPr>
        </p:nvSpPr>
        <p:spPr/>
        <p:txBody>
          <a:bodyPr>
            <a:normAutofit/>
          </a:bodyPr>
          <a:lstStyle/>
          <a:p>
            <a:r>
              <a:rPr lang="en-GB" dirty="0" err="1"/>
              <a:t>Ano</a:t>
            </a:r>
            <a:r>
              <a:rPr lang="en-GB" dirty="0"/>
              <a:t> </a:t>
            </a:r>
            <a:r>
              <a:rPr lang="en-GB" dirty="0" err="1"/>
              <a:t>ang</a:t>
            </a:r>
            <a:r>
              <a:rPr lang="en-GB" dirty="0"/>
              <a:t> </a:t>
            </a:r>
            <a:r>
              <a:rPr lang="en-GB" dirty="0" err="1"/>
              <a:t>mga</a:t>
            </a:r>
            <a:r>
              <a:rPr lang="en-GB" dirty="0"/>
              <a:t> </a:t>
            </a:r>
            <a:r>
              <a:rPr lang="en-GB" dirty="0" err="1"/>
              <a:t>dapat</a:t>
            </a:r>
            <a:r>
              <a:rPr lang="en-GB" dirty="0"/>
              <a:t> </a:t>
            </a:r>
            <a:r>
              <a:rPr lang="en-GB" dirty="0" err="1"/>
              <a:t>gawin</a:t>
            </a:r>
            <a:r>
              <a:rPr lang="en-GB" dirty="0"/>
              <a:t> kung may </a:t>
            </a:r>
            <a:r>
              <a:rPr lang="en-GB" dirty="0" err="1"/>
              <a:t>sunog</a:t>
            </a:r>
            <a:endParaRPr lang="en-GB" dirty="0"/>
          </a:p>
        </p:txBody>
      </p:sp>
      <p:sp>
        <p:nvSpPr>
          <p:cNvPr id="5" name="Plassholder for innhold 4"/>
          <p:cNvSpPr>
            <a:spLocks noGrp="1"/>
          </p:cNvSpPr>
          <p:nvPr>
            <p:ph idx="1"/>
          </p:nvPr>
        </p:nvSpPr>
        <p:spPr>
          <a:xfrm>
            <a:off x="6156174" y="980728"/>
            <a:ext cx="2880321" cy="5688632"/>
          </a:xfrm>
        </p:spPr>
        <p:txBody>
          <a:bodyPr anchor="ctr">
            <a:noAutofit/>
          </a:bodyPr>
          <a:lstStyle/>
          <a:p>
            <a:pPr marL="0" indent="0">
              <a:buNone/>
            </a:pPr>
            <a:r>
              <a:rPr lang="en-GB" sz="1300" dirty="0"/>
              <a:t>1) ILIGTAS</a:t>
            </a:r>
          </a:p>
          <a:p>
            <a:pPr marL="0" indent="0">
              <a:buNone/>
            </a:pPr>
            <a:r>
              <a:rPr lang="en-GB" sz="1300" dirty="0" err="1"/>
              <a:t>Siguraduhing</a:t>
            </a:r>
            <a:r>
              <a:rPr lang="en-GB" sz="1300" dirty="0"/>
              <a:t> </a:t>
            </a:r>
            <a:r>
              <a:rPr lang="en-GB" sz="1300" dirty="0" err="1"/>
              <a:t>ang</a:t>
            </a:r>
            <a:r>
              <a:rPr lang="en-GB" sz="1300" dirty="0"/>
              <a:t> </a:t>
            </a:r>
            <a:r>
              <a:rPr lang="en-GB" sz="1300" dirty="0" err="1"/>
              <a:t>lahat</a:t>
            </a:r>
            <a:r>
              <a:rPr lang="en-GB" sz="1300" dirty="0"/>
              <a:t> ay </a:t>
            </a:r>
            <a:r>
              <a:rPr lang="en-GB" sz="1300" dirty="0" err="1"/>
              <a:t>ligtas</a:t>
            </a:r>
            <a:r>
              <a:rPr lang="en-GB" sz="1300" dirty="0"/>
              <a:t> </a:t>
            </a:r>
            <a:r>
              <a:rPr lang="en-GB" sz="1300" dirty="0" err="1"/>
              <a:t>na</a:t>
            </a:r>
            <a:r>
              <a:rPr lang="en-GB" sz="1300" dirty="0"/>
              <a:t> </a:t>
            </a:r>
            <a:r>
              <a:rPr lang="en-GB" sz="1300" dirty="0" err="1"/>
              <a:t>nakalabas</a:t>
            </a:r>
            <a:r>
              <a:rPr lang="en-GB" sz="1300" dirty="0"/>
              <a:t>. </a:t>
            </a:r>
            <a:r>
              <a:rPr lang="en-GB" sz="1300" dirty="0" err="1"/>
              <a:t>Lubhang</a:t>
            </a:r>
            <a:r>
              <a:rPr lang="en-GB" sz="1300" dirty="0"/>
              <a:t> </a:t>
            </a:r>
            <a:r>
              <a:rPr lang="en-GB" sz="1300" dirty="0" err="1"/>
              <a:t>mapanganib</a:t>
            </a:r>
            <a:r>
              <a:rPr lang="en-GB" sz="1300" dirty="0"/>
              <a:t> </a:t>
            </a:r>
            <a:r>
              <a:rPr lang="en-GB" sz="1300" dirty="0" err="1"/>
              <a:t>ang</a:t>
            </a:r>
            <a:r>
              <a:rPr lang="en-GB" sz="1300" dirty="0"/>
              <a:t> </a:t>
            </a:r>
            <a:r>
              <a:rPr lang="en-GB" sz="1300" dirty="0" err="1"/>
              <a:t>pagtakas</a:t>
            </a:r>
            <a:r>
              <a:rPr lang="en-GB" sz="1300" dirty="0"/>
              <a:t> </a:t>
            </a:r>
            <a:r>
              <a:rPr lang="en-GB" sz="1300" dirty="0" err="1"/>
              <a:t>na</a:t>
            </a:r>
            <a:r>
              <a:rPr lang="en-GB" sz="1300" dirty="0"/>
              <a:t> </a:t>
            </a:r>
            <a:r>
              <a:rPr lang="en-GB" sz="1300" dirty="0" err="1"/>
              <a:t>kasalubong</a:t>
            </a:r>
            <a:r>
              <a:rPr lang="en-GB" sz="1300" dirty="0"/>
              <a:t> </a:t>
            </a:r>
            <a:r>
              <a:rPr lang="en-GB" sz="1300" dirty="0" err="1"/>
              <a:t>ang</a:t>
            </a:r>
            <a:r>
              <a:rPr lang="en-GB" sz="1300" dirty="0"/>
              <a:t> </a:t>
            </a:r>
            <a:r>
              <a:rPr lang="en-GB" sz="1300" dirty="0" err="1"/>
              <a:t>usok</a:t>
            </a:r>
            <a:r>
              <a:rPr lang="en-GB" sz="1300" dirty="0"/>
              <a:t>. </a:t>
            </a:r>
            <a:r>
              <a:rPr lang="en-GB" sz="1300" dirty="0" err="1"/>
              <a:t>Isara</a:t>
            </a:r>
            <a:r>
              <a:rPr lang="en-GB" sz="1300" dirty="0"/>
              <a:t> </a:t>
            </a:r>
            <a:r>
              <a:rPr lang="en-GB" sz="1300" dirty="0" err="1"/>
              <a:t>ang</a:t>
            </a:r>
            <a:r>
              <a:rPr lang="en-GB" sz="1300" dirty="0"/>
              <a:t> </a:t>
            </a:r>
            <a:r>
              <a:rPr lang="en-GB" sz="1300" dirty="0" err="1"/>
              <a:t>mga</a:t>
            </a:r>
            <a:r>
              <a:rPr lang="en-GB" sz="1300" dirty="0"/>
              <a:t> pinto. </a:t>
            </a:r>
            <a:r>
              <a:rPr lang="en-GB" sz="1300" dirty="0" err="1"/>
              <a:t>Pumunta</a:t>
            </a:r>
            <a:r>
              <a:rPr lang="en-GB" sz="1300" dirty="0"/>
              <a:t> </a:t>
            </a:r>
            <a:r>
              <a:rPr lang="en-GB" sz="1300" dirty="0" err="1"/>
              <a:t>sa</a:t>
            </a:r>
            <a:r>
              <a:rPr lang="en-GB" sz="1300" dirty="0"/>
              <a:t> </a:t>
            </a:r>
            <a:r>
              <a:rPr lang="en-GB" sz="1300" dirty="0" err="1"/>
              <a:t>napagkasunduang</a:t>
            </a:r>
            <a:r>
              <a:rPr lang="en-GB" sz="1300" dirty="0"/>
              <a:t> </a:t>
            </a:r>
            <a:r>
              <a:rPr lang="en-GB" sz="1300" dirty="0" err="1"/>
              <a:t>pagkikitaan</a:t>
            </a:r>
            <a:r>
              <a:rPr lang="en-GB" sz="1300" dirty="0"/>
              <a:t>.</a:t>
            </a:r>
          </a:p>
          <a:p>
            <a:pPr marL="0" indent="0">
              <a:buNone/>
            </a:pPr>
            <a:r>
              <a:rPr lang="en-GB" sz="1300" dirty="0"/>
              <a:t> </a:t>
            </a:r>
          </a:p>
          <a:p>
            <a:pPr marL="0" indent="0">
              <a:buNone/>
            </a:pPr>
            <a:r>
              <a:rPr lang="en-GB" sz="1300" dirty="0"/>
              <a:t>2) ABISUHAN </a:t>
            </a:r>
          </a:p>
          <a:p>
            <a:pPr marL="0" indent="0">
              <a:buNone/>
            </a:pPr>
            <a:r>
              <a:rPr lang="en-GB" sz="1300" dirty="0" err="1"/>
              <a:t>Abisuhan</a:t>
            </a:r>
            <a:r>
              <a:rPr lang="en-GB" sz="1300" dirty="0"/>
              <a:t> </a:t>
            </a:r>
            <a:r>
              <a:rPr lang="en-GB" sz="1300" dirty="0" err="1"/>
              <a:t>ang</a:t>
            </a:r>
            <a:r>
              <a:rPr lang="en-GB" sz="1300" dirty="0"/>
              <a:t> </a:t>
            </a:r>
            <a:r>
              <a:rPr lang="en-GB" sz="1300" dirty="0" err="1"/>
              <a:t>bumbero</a:t>
            </a:r>
            <a:r>
              <a:rPr lang="en-GB" sz="1300" dirty="0"/>
              <a:t> </a:t>
            </a:r>
            <a:r>
              <a:rPr lang="en-GB" sz="1300" dirty="0" err="1"/>
              <a:t>sa</a:t>
            </a:r>
            <a:r>
              <a:rPr lang="en-GB" sz="1300" dirty="0"/>
              <a:t> </a:t>
            </a:r>
            <a:r>
              <a:rPr lang="en-GB" sz="1300" dirty="0" err="1"/>
              <a:t>pamamagitan</a:t>
            </a:r>
            <a:r>
              <a:rPr lang="en-GB" sz="1300" dirty="0"/>
              <a:t> </a:t>
            </a:r>
            <a:r>
              <a:rPr lang="en-GB" sz="1300" dirty="0" err="1"/>
              <a:t>ng</a:t>
            </a:r>
            <a:r>
              <a:rPr lang="en-GB" sz="1300" dirty="0"/>
              <a:t> </a:t>
            </a:r>
            <a:r>
              <a:rPr lang="en-GB" sz="1300" dirty="0" err="1"/>
              <a:t>pagtawag</a:t>
            </a:r>
            <a:r>
              <a:rPr lang="en-GB" sz="1300" dirty="0"/>
              <a:t> </a:t>
            </a:r>
            <a:r>
              <a:rPr lang="en-GB" sz="1300" dirty="0" err="1"/>
              <a:t>sa</a:t>
            </a:r>
            <a:r>
              <a:rPr lang="en-GB" sz="1300" dirty="0"/>
              <a:t> </a:t>
            </a:r>
            <a:r>
              <a:rPr lang="en-GB" sz="1300" dirty="0" err="1"/>
              <a:t>numero</a:t>
            </a:r>
            <a:r>
              <a:rPr lang="en-GB" sz="1300" dirty="0"/>
              <a:t> </a:t>
            </a:r>
            <a:r>
              <a:rPr lang="en-GB" sz="1300" dirty="0" err="1"/>
              <a:t>ng</a:t>
            </a:r>
            <a:r>
              <a:rPr lang="en-GB" sz="1300" dirty="0"/>
              <a:t> emergency </a:t>
            </a:r>
            <a:r>
              <a:rPr lang="en-GB" sz="1300" dirty="0" err="1"/>
              <a:t>sa</a:t>
            </a:r>
            <a:r>
              <a:rPr lang="en-GB" sz="1300" dirty="0"/>
              <a:t> 110. </a:t>
            </a:r>
            <a:r>
              <a:rPr lang="en-GB" sz="1300" dirty="0" err="1"/>
              <a:t>Sabihin</a:t>
            </a:r>
            <a:r>
              <a:rPr lang="en-GB" sz="1300" dirty="0"/>
              <a:t> </a:t>
            </a:r>
            <a:r>
              <a:rPr lang="en-GB" sz="1300" dirty="0" err="1"/>
              <a:t>ang</a:t>
            </a:r>
            <a:r>
              <a:rPr lang="en-GB" sz="1300" dirty="0"/>
              <a:t> </a:t>
            </a:r>
            <a:r>
              <a:rPr lang="en-GB" sz="1300" dirty="0" err="1"/>
              <a:t>eksaktong</a:t>
            </a:r>
            <a:r>
              <a:rPr lang="en-GB" sz="1300" dirty="0"/>
              <a:t> </a:t>
            </a:r>
            <a:r>
              <a:rPr lang="en-GB" sz="1300" dirty="0" err="1"/>
              <a:t>kinaroroonan</a:t>
            </a:r>
            <a:r>
              <a:rPr lang="en-GB" sz="1300" dirty="0"/>
              <a:t> ng </a:t>
            </a:r>
            <a:r>
              <a:rPr lang="en-GB" sz="1300" dirty="0" err="1"/>
              <a:t>nasusunog</a:t>
            </a:r>
            <a:r>
              <a:rPr lang="en-GB" sz="1300" dirty="0"/>
              <a:t> </a:t>
            </a:r>
            <a:r>
              <a:rPr lang="en-GB" sz="1300" dirty="0" err="1"/>
              <a:t>na</a:t>
            </a:r>
            <a:r>
              <a:rPr lang="en-GB" sz="1300" dirty="0"/>
              <a:t> </a:t>
            </a:r>
            <a:r>
              <a:rPr lang="en-GB" sz="1300" dirty="0" err="1"/>
              <a:t>gusali</a:t>
            </a:r>
            <a:r>
              <a:rPr lang="en-GB" sz="1300" dirty="0"/>
              <a:t>.</a:t>
            </a:r>
          </a:p>
          <a:p>
            <a:pPr marL="0" indent="0">
              <a:buNone/>
            </a:pPr>
            <a:r>
              <a:rPr lang="en-GB" sz="1400" dirty="0"/>
              <a:t> </a:t>
            </a:r>
          </a:p>
          <a:p>
            <a:pPr marL="0" indent="0">
              <a:buNone/>
            </a:pPr>
            <a:r>
              <a:rPr lang="en-GB" sz="1250" dirty="0"/>
              <a:t>3) APULAHIN</a:t>
            </a:r>
          </a:p>
          <a:p>
            <a:pPr marL="0" indent="0">
              <a:buNone/>
            </a:pPr>
            <a:r>
              <a:rPr lang="en-GB" sz="1250" dirty="0"/>
              <a:t>Kung </a:t>
            </a:r>
            <a:r>
              <a:rPr lang="en-GB" sz="1250" dirty="0" err="1"/>
              <a:t>hindi</a:t>
            </a:r>
            <a:r>
              <a:rPr lang="en-GB" sz="1250" dirty="0"/>
              <a:t> pa </a:t>
            </a:r>
            <a:r>
              <a:rPr lang="en-GB" sz="1250" dirty="0" err="1"/>
              <a:t>naging</a:t>
            </a:r>
            <a:r>
              <a:rPr lang="en-GB" sz="1250" dirty="0"/>
              <a:t> </a:t>
            </a:r>
            <a:r>
              <a:rPr lang="en-GB" sz="1250" dirty="0" err="1"/>
              <a:t>masyadong</a:t>
            </a:r>
            <a:r>
              <a:rPr lang="en-GB" sz="1250" dirty="0"/>
              <a:t> </a:t>
            </a:r>
            <a:r>
              <a:rPr lang="en-GB" sz="1250" dirty="0" err="1"/>
              <a:t>malaki</a:t>
            </a:r>
            <a:r>
              <a:rPr lang="en-GB" sz="1250" dirty="0"/>
              <a:t> </a:t>
            </a:r>
            <a:r>
              <a:rPr lang="en-GB" sz="1250" dirty="0" err="1"/>
              <a:t>ang</a:t>
            </a:r>
            <a:r>
              <a:rPr lang="en-GB" sz="1250" dirty="0"/>
              <a:t> </a:t>
            </a:r>
            <a:r>
              <a:rPr lang="en-GB" sz="1250" dirty="0" err="1"/>
              <a:t>apoy</a:t>
            </a:r>
            <a:r>
              <a:rPr lang="en-GB" sz="1250" dirty="0"/>
              <a:t>, </a:t>
            </a:r>
            <a:r>
              <a:rPr lang="en-GB" sz="1250" dirty="0" err="1"/>
              <a:t>subukang</a:t>
            </a:r>
            <a:r>
              <a:rPr lang="en-GB" sz="1250" dirty="0"/>
              <a:t> </a:t>
            </a:r>
            <a:r>
              <a:rPr lang="en-GB" sz="1250" dirty="0" err="1"/>
              <a:t>patayin</a:t>
            </a:r>
            <a:r>
              <a:rPr lang="en-GB" sz="1250" dirty="0"/>
              <a:t> </a:t>
            </a:r>
            <a:r>
              <a:rPr lang="en-GB" sz="1250" dirty="0" err="1"/>
              <a:t>ito</a:t>
            </a:r>
            <a:r>
              <a:rPr lang="en-GB" sz="1250" dirty="0"/>
              <a:t> </a:t>
            </a:r>
            <a:r>
              <a:rPr lang="en-GB" sz="1250" dirty="0" err="1"/>
              <a:t>gamit</a:t>
            </a:r>
            <a:r>
              <a:rPr lang="en-GB" sz="1250" dirty="0"/>
              <a:t> </a:t>
            </a:r>
            <a:r>
              <a:rPr lang="en-GB" sz="1250" dirty="0" err="1"/>
              <a:t>ang</a:t>
            </a:r>
            <a:r>
              <a:rPr lang="en-GB" sz="1250" dirty="0"/>
              <a:t> fire hose o </a:t>
            </a:r>
            <a:r>
              <a:rPr lang="en-GB" sz="1250" dirty="0" err="1"/>
              <a:t>pamatay</a:t>
            </a:r>
            <a:r>
              <a:rPr lang="en-GB" sz="1250" dirty="0"/>
              <a:t> </a:t>
            </a:r>
            <a:r>
              <a:rPr lang="en-GB" sz="1250" dirty="0" err="1"/>
              <a:t>sunog</a:t>
            </a:r>
            <a:r>
              <a:rPr lang="en-GB" sz="1250" dirty="0"/>
              <a:t>. </a:t>
            </a:r>
            <a:r>
              <a:rPr lang="en-GB" sz="1250" dirty="0" err="1"/>
              <a:t>Huwag</a:t>
            </a:r>
            <a:r>
              <a:rPr lang="en-GB" sz="1250" dirty="0"/>
              <a:t> </a:t>
            </a:r>
            <a:r>
              <a:rPr lang="en-GB" sz="1250" dirty="0" err="1"/>
              <a:t>ilagay</a:t>
            </a:r>
            <a:r>
              <a:rPr lang="en-GB" sz="1250" dirty="0"/>
              <a:t> </a:t>
            </a:r>
            <a:r>
              <a:rPr lang="en-GB" sz="1250" dirty="0" err="1"/>
              <a:t>ang</a:t>
            </a:r>
            <a:r>
              <a:rPr lang="en-GB" sz="1250" dirty="0"/>
              <a:t> </a:t>
            </a:r>
            <a:r>
              <a:rPr lang="en-GB" sz="1250" dirty="0" err="1"/>
              <a:t>iyong</a:t>
            </a:r>
            <a:r>
              <a:rPr lang="en-GB" sz="1250" dirty="0"/>
              <a:t> </a:t>
            </a:r>
            <a:r>
              <a:rPr lang="en-GB" sz="1250" dirty="0" err="1"/>
              <a:t>sarili</a:t>
            </a:r>
            <a:r>
              <a:rPr lang="en-GB" sz="1250" dirty="0"/>
              <a:t> </a:t>
            </a:r>
            <a:r>
              <a:rPr lang="en-GB" sz="1250" dirty="0" err="1"/>
              <a:t>sa</a:t>
            </a:r>
            <a:r>
              <a:rPr lang="en-GB" sz="1250" dirty="0"/>
              <a:t> </a:t>
            </a:r>
            <a:r>
              <a:rPr lang="en-GB" sz="1250" dirty="0" err="1"/>
              <a:t>panganib</a:t>
            </a:r>
            <a:r>
              <a:rPr lang="en-GB" sz="1250" dirty="0"/>
              <a:t> o </a:t>
            </a:r>
            <a:r>
              <a:rPr lang="en-GB" sz="1250" dirty="0" err="1"/>
              <a:t>peligro</a:t>
            </a:r>
            <a:r>
              <a:rPr lang="en-GB" sz="1250" dirty="0"/>
              <a:t>. </a:t>
            </a:r>
            <a:r>
              <a:rPr lang="en-GB" sz="1250" dirty="0" err="1"/>
              <a:t>Lubhang</a:t>
            </a:r>
            <a:r>
              <a:rPr lang="en-GB" sz="1250" dirty="0"/>
              <a:t> </a:t>
            </a:r>
            <a:r>
              <a:rPr lang="en-GB" sz="1250" dirty="0" err="1"/>
              <a:t>nakakalason</a:t>
            </a:r>
            <a:r>
              <a:rPr lang="en-GB" sz="1250" dirty="0"/>
              <a:t> </a:t>
            </a:r>
            <a:r>
              <a:rPr lang="en-GB" sz="1250" dirty="0" err="1"/>
              <a:t>ang</a:t>
            </a:r>
            <a:r>
              <a:rPr lang="en-GB" sz="1250" dirty="0"/>
              <a:t> </a:t>
            </a:r>
            <a:r>
              <a:rPr lang="en-GB" sz="1250" dirty="0" err="1"/>
              <a:t>usok</a:t>
            </a:r>
            <a:r>
              <a:rPr lang="en-GB" sz="1250" dirty="0"/>
              <a:t>. </a:t>
            </a:r>
          </a:p>
          <a:p>
            <a:pPr marL="0" indent="0">
              <a:buNone/>
            </a:pPr>
            <a:r>
              <a:rPr lang="en-GB" sz="1250" dirty="0"/>
              <a:t> </a:t>
            </a:r>
          </a:p>
          <a:p>
            <a:pPr marL="0" indent="0">
              <a:buNone/>
            </a:pPr>
            <a:r>
              <a:rPr lang="en-GB" sz="1250" dirty="0" err="1"/>
              <a:t>Ang</a:t>
            </a:r>
            <a:r>
              <a:rPr lang="en-GB" sz="1250" dirty="0"/>
              <a:t> </a:t>
            </a:r>
            <a:r>
              <a:rPr lang="en-GB" sz="1250" dirty="0" err="1"/>
              <a:t>iyong</a:t>
            </a:r>
            <a:r>
              <a:rPr lang="en-GB" sz="1250" dirty="0"/>
              <a:t> </a:t>
            </a:r>
            <a:r>
              <a:rPr lang="en-GB" sz="1250" dirty="0" err="1"/>
              <a:t>pagtatasa</a:t>
            </a:r>
            <a:r>
              <a:rPr lang="en-GB" sz="1250" dirty="0"/>
              <a:t> </a:t>
            </a:r>
            <a:r>
              <a:rPr lang="en-GB" sz="1250" dirty="0" err="1"/>
              <a:t>sa</a:t>
            </a:r>
            <a:r>
              <a:rPr lang="en-GB" sz="1250" dirty="0"/>
              <a:t> </a:t>
            </a:r>
            <a:r>
              <a:rPr lang="en-GB" sz="1250" dirty="0" err="1"/>
              <a:t>sitwasyon</a:t>
            </a:r>
            <a:r>
              <a:rPr lang="en-GB" sz="1250" dirty="0"/>
              <a:t> </a:t>
            </a:r>
            <a:r>
              <a:rPr lang="en-GB" sz="1250" dirty="0" err="1"/>
              <a:t>ang</a:t>
            </a:r>
            <a:r>
              <a:rPr lang="en-GB" sz="1250" dirty="0"/>
              <a:t> </a:t>
            </a:r>
            <a:r>
              <a:rPr lang="en-GB" sz="1250" dirty="0" err="1"/>
              <a:t>tutukoy</a:t>
            </a:r>
            <a:r>
              <a:rPr lang="en-GB" sz="1250" dirty="0"/>
              <a:t> kung </a:t>
            </a:r>
            <a:r>
              <a:rPr lang="en-GB" sz="1250" dirty="0" err="1"/>
              <a:t>paano</a:t>
            </a:r>
            <a:r>
              <a:rPr lang="en-GB" sz="1250" dirty="0"/>
              <a:t> </a:t>
            </a:r>
            <a:r>
              <a:rPr lang="en-GB" sz="1250" dirty="0" err="1"/>
              <a:t>mo</a:t>
            </a:r>
            <a:r>
              <a:rPr lang="en-GB" sz="1250" dirty="0"/>
              <a:t> </a:t>
            </a:r>
            <a:r>
              <a:rPr lang="en-GB" sz="1250" dirty="0" err="1"/>
              <a:t>susundin</a:t>
            </a:r>
            <a:r>
              <a:rPr lang="en-GB" sz="1250" dirty="0"/>
              <a:t> </a:t>
            </a:r>
            <a:r>
              <a:rPr lang="en-GB" sz="1250" dirty="0" err="1"/>
              <a:t>ang</a:t>
            </a:r>
            <a:r>
              <a:rPr lang="en-GB" sz="1250" dirty="0"/>
              <a:t> </a:t>
            </a:r>
            <a:r>
              <a:rPr lang="en-GB" sz="1250" dirty="0" err="1"/>
              <a:t>mga</a:t>
            </a:r>
            <a:r>
              <a:rPr lang="en-GB" sz="1250" dirty="0"/>
              <a:t> </a:t>
            </a:r>
            <a:r>
              <a:rPr lang="en-GB" sz="1250" dirty="0" err="1"/>
              <a:t>hakbang</a:t>
            </a:r>
            <a:r>
              <a:rPr lang="en-GB" sz="1250" dirty="0"/>
              <a:t> </a:t>
            </a:r>
            <a:r>
              <a:rPr lang="en-GB" sz="1250" dirty="0" err="1"/>
              <a:t>na</a:t>
            </a:r>
            <a:r>
              <a:rPr lang="en-GB" sz="1250" dirty="0"/>
              <a:t> </a:t>
            </a:r>
            <a:r>
              <a:rPr lang="en-GB" sz="1250" dirty="0" err="1"/>
              <a:t>ito</a:t>
            </a:r>
            <a:r>
              <a:rPr lang="en-GB" sz="1250" dirty="0"/>
              <a:t>. </a:t>
            </a:r>
            <a:r>
              <a:rPr lang="en-GB" sz="1250" dirty="0" err="1"/>
              <a:t>Makakatulong</a:t>
            </a:r>
            <a:r>
              <a:rPr lang="en-GB" sz="1250" dirty="0"/>
              <a:t> kung </a:t>
            </a:r>
            <a:r>
              <a:rPr lang="en-GB" sz="1250" dirty="0" err="1"/>
              <a:t>laging</a:t>
            </a:r>
            <a:r>
              <a:rPr lang="en-GB" sz="1250" dirty="0"/>
              <a:t> </a:t>
            </a:r>
            <a:r>
              <a:rPr lang="en-GB" sz="1250" dirty="0" err="1"/>
              <a:t>magsasagawa</a:t>
            </a:r>
            <a:r>
              <a:rPr lang="en-GB" sz="1250" dirty="0"/>
              <a:t> ng regular </a:t>
            </a:r>
            <a:r>
              <a:rPr lang="en-GB" sz="1250" dirty="0" err="1"/>
              <a:t>na</a:t>
            </a:r>
            <a:r>
              <a:rPr lang="en-GB" sz="1250" dirty="0"/>
              <a:t> </a:t>
            </a:r>
            <a:r>
              <a:rPr lang="en-GB" sz="1250" dirty="0" err="1"/>
              <a:t>mga</a:t>
            </a:r>
            <a:r>
              <a:rPr lang="en-GB" sz="1250" dirty="0"/>
              <a:t> fire drill, </a:t>
            </a:r>
            <a:r>
              <a:rPr lang="en-GB" sz="1250" dirty="0" err="1"/>
              <a:t>upang</a:t>
            </a:r>
            <a:r>
              <a:rPr lang="en-GB" sz="1250" dirty="0"/>
              <a:t> </a:t>
            </a:r>
            <a:r>
              <a:rPr lang="en-GB" sz="1250" dirty="0" err="1"/>
              <a:t>masanay</a:t>
            </a:r>
            <a:r>
              <a:rPr lang="en-GB" sz="1250" dirty="0"/>
              <a:t> </a:t>
            </a:r>
            <a:r>
              <a:rPr lang="en-GB" sz="1250" dirty="0" err="1"/>
              <a:t>ang</a:t>
            </a:r>
            <a:r>
              <a:rPr lang="en-GB" sz="1250" dirty="0"/>
              <a:t> </a:t>
            </a:r>
            <a:r>
              <a:rPr lang="en-GB" sz="1250" dirty="0" err="1"/>
              <a:t>lahat</a:t>
            </a:r>
            <a:r>
              <a:rPr lang="en-GB" sz="1250" dirty="0"/>
              <a:t> </a:t>
            </a:r>
            <a:r>
              <a:rPr lang="en-GB" sz="1250" dirty="0" err="1"/>
              <a:t>sa</a:t>
            </a:r>
            <a:r>
              <a:rPr lang="en-GB" sz="1250" dirty="0"/>
              <a:t> </a:t>
            </a:r>
            <a:r>
              <a:rPr lang="en-GB" sz="1250" dirty="0" err="1"/>
              <a:t>mga</a:t>
            </a:r>
            <a:r>
              <a:rPr lang="en-GB" sz="1250" dirty="0"/>
              <a:t> </a:t>
            </a:r>
            <a:r>
              <a:rPr lang="en-GB" sz="1250" dirty="0" err="1"/>
              <a:t>dapat</a:t>
            </a:r>
            <a:r>
              <a:rPr lang="en-GB" sz="1250" dirty="0"/>
              <a:t> </a:t>
            </a:r>
            <a:r>
              <a:rPr lang="en-GB" sz="1250" dirty="0" err="1"/>
              <a:t>gawin</a:t>
            </a:r>
            <a:r>
              <a:rPr lang="en-GB" sz="1250" dirty="0"/>
              <a:t> </a:t>
            </a:r>
            <a:r>
              <a:rPr lang="en-GB" sz="1250" dirty="0" err="1"/>
              <a:t>kapag</a:t>
            </a:r>
            <a:r>
              <a:rPr lang="en-GB" sz="1250" dirty="0"/>
              <a:t> may </a:t>
            </a:r>
            <a:r>
              <a:rPr lang="en-GB" sz="1250" dirty="0" err="1"/>
              <a:t>sunog</a:t>
            </a:r>
            <a:r>
              <a:rPr lang="en-GB" sz="1250" dirty="0"/>
              <a:t>.</a:t>
            </a:r>
            <a:endParaRPr lang="nb-NO" sz="1250" dirty="0"/>
          </a:p>
        </p:txBody>
      </p:sp>
      <p:pic>
        <p:nvPicPr>
          <p:cNvPr id="3" name="Bilde 2"/>
          <p:cNvPicPr>
            <a:picLocks noChangeAspect="1"/>
          </p:cNvPicPr>
          <p:nvPr/>
        </p:nvPicPr>
        <p:blipFill>
          <a:blip r:embed="rId3"/>
          <a:stretch>
            <a:fillRect/>
          </a:stretch>
        </p:blipFill>
        <p:spPr>
          <a:xfrm>
            <a:off x="858153" y="1563069"/>
            <a:ext cx="2656839" cy="1863262"/>
          </a:xfrm>
          <a:prstGeom prst="rect">
            <a:avLst/>
          </a:prstGeom>
        </p:spPr>
      </p:pic>
      <p:pic>
        <p:nvPicPr>
          <p:cNvPr id="6" name="Bilde 5"/>
          <p:cNvPicPr>
            <a:picLocks noChangeAspect="1"/>
          </p:cNvPicPr>
          <p:nvPr/>
        </p:nvPicPr>
        <p:blipFill>
          <a:blip r:embed="rId4"/>
          <a:stretch>
            <a:fillRect/>
          </a:stretch>
        </p:blipFill>
        <p:spPr>
          <a:xfrm>
            <a:off x="2061634" y="4437469"/>
            <a:ext cx="1995059" cy="1854752"/>
          </a:xfrm>
          <a:prstGeom prst="rect">
            <a:avLst/>
          </a:prstGeom>
        </p:spPr>
      </p:pic>
      <p:pic>
        <p:nvPicPr>
          <p:cNvPr id="7" name="Bilde 6"/>
          <p:cNvPicPr>
            <a:picLocks noChangeAspect="1"/>
          </p:cNvPicPr>
          <p:nvPr/>
        </p:nvPicPr>
        <p:blipFill>
          <a:blip r:embed="rId5"/>
          <a:stretch>
            <a:fillRect/>
          </a:stretch>
        </p:blipFill>
        <p:spPr>
          <a:xfrm>
            <a:off x="2886527" y="3196572"/>
            <a:ext cx="1251108" cy="1196550"/>
          </a:xfrm>
          <a:prstGeom prst="rect">
            <a:avLst/>
          </a:prstGeom>
        </p:spPr>
      </p:pic>
      <p:pic>
        <p:nvPicPr>
          <p:cNvPr id="8" name="Bilde 7"/>
          <p:cNvPicPr>
            <a:picLocks noChangeAspect="1"/>
          </p:cNvPicPr>
          <p:nvPr/>
        </p:nvPicPr>
        <p:blipFill>
          <a:blip r:embed="rId6"/>
          <a:stretch>
            <a:fillRect/>
          </a:stretch>
        </p:blipFill>
        <p:spPr>
          <a:xfrm>
            <a:off x="4139952" y="2229179"/>
            <a:ext cx="1650289" cy="1368152"/>
          </a:xfrm>
          <a:prstGeom prst="rect">
            <a:avLst/>
          </a:prstGeom>
        </p:spPr>
      </p:pic>
      <p:pic>
        <p:nvPicPr>
          <p:cNvPr id="12" name="Bilde 11"/>
          <p:cNvPicPr>
            <a:picLocks noChangeAspect="1"/>
          </p:cNvPicPr>
          <p:nvPr/>
        </p:nvPicPr>
        <p:blipFill>
          <a:blip r:embed="rId7"/>
          <a:stretch>
            <a:fillRect/>
          </a:stretch>
        </p:blipFill>
        <p:spPr>
          <a:xfrm>
            <a:off x="4242529" y="4364169"/>
            <a:ext cx="1520363" cy="1294926"/>
          </a:xfrm>
          <a:prstGeom prst="rect">
            <a:avLst/>
          </a:prstGeom>
        </p:spPr>
      </p:pic>
    </p:spTree>
    <p:extLst>
      <p:ext uri="{BB962C8B-B14F-4D97-AF65-F5344CB8AC3E}">
        <p14:creationId xmlns:p14="http://schemas.microsoft.com/office/powerpoint/2010/main" val="13543912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normAutofit fontScale="90000"/>
          </a:bodyPr>
          <a:lstStyle/>
          <a:p>
            <a:r>
              <a:rPr lang="nb-NO" dirty="0"/>
              <a:t>PAG-IWAS SA MGA PINSALA NG SUNOG SA MGA BATA</a:t>
            </a:r>
          </a:p>
        </p:txBody>
      </p:sp>
      <p:sp>
        <p:nvSpPr>
          <p:cNvPr id="3" name="Plassholder for innhold 2">
            <a:extLst>
              <a:ext uri="{FF2B5EF4-FFF2-40B4-BE49-F238E27FC236}">
                <a16:creationId xmlns:a16="http://schemas.microsoft.com/office/drawing/2014/main" id="{8152FE22-F8AC-B947-902B-67CD13EA3F2D}"/>
              </a:ext>
            </a:extLst>
          </p:cNvPr>
          <p:cNvSpPr>
            <a:spLocks noGrp="1"/>
          </p:cNvSpPr>
          <p:nvPr>
            <p:ph idx="1"/>
          </p:nvPr>
        </p:nvSpPr>
        <p:spPr>
          <a:xfrm>
            <a:off x="522287" y="1152000"/>
            <a:ext cx="8082000" cy="4860000"/>
          </a:xfrm>
        </p:spPr>
        <p:txBody>
          <a:bodyPr>
            <a:normAutofit/>
          </a:bodyPr>
          <a:lstStyle/>
          <a:p>
            <a:pPr marL="0" indent="0">
              <a:buNone/>
            </a:pPr>
            <a:endParaRPr lang="nb-NO" dirty="0"/>
          </a:p>
          <a:p>
            <a:endParaRPr lang="nb-NO" dirty="0"/>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1400" dirty="0"/>
          </a:p>
          <a:p>
            <a:r>
              <a:rPr lang="nb-NO" sz="1400" dirty="0"/>
              <a:t>Huwag uminom ng mga maiinit na inumin habang nagpapasuso o hawak ang bata.</a:t>
            </a:r>
          </a:p>
          <a:p>
            <a:endParaRPr lang="nb-NO" sz="1400" dirty="0"/>
          </a:p>
          <a:p>
            <a:r>
              <a:rPr lang="nb-NO" sz="1400" dirty="0"/>
              <a:t>Siguruhing hindi na-aacess ng mga bata ang may mga maiinit na ibabaw gaya ng fireplace, heater/radiator, hurno at katulad nito.</a:t>
            </a:r>
            <a:br>
              <a:rPr lang="nb-NO" sz="1400" dirty="0"/>
            </a:br>
            <a:endParaRPr lang="nb-NO" sz="1400" dirty="0"/>
          </a:p>
          <a:p>
            <a:r>
              <a:rPr lang="nb-NO" sz="1400" dirty="0"/>
              <a:t>Maingat na subaybayan ang temperatura ng tubig sa mga bathtub at siguruhing hindi mapipihit ng mga bata ang kahit anong mainit na tubig. Kontrolin ang temperatura ng mainit na tubig sa heater.</a:t>
            </a:r>
          </a:p>
          <a:p>
            <a:endParaRPr lang="nb-NO" sz="1400" dirty="0"/>
          </a:p>
        </p:txBody>
      </p:sp>
      <p:pic>
        <p:nvPicPr>
          <p:cNvPr id="7" name="Bilde 6">
            <a:extLst>
              <a:ext uri="{FF2B5EF4-FFF2-40B4-BE49-F238E27FC236}">
                <a16:creationId xmlns:a16="http://schemas.microsoft.com/office/drawing/2014/main" id="{51855DDA-53DF-6649-98C9-83229F8A7A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1979" y="1405552"/>
            <a:ext cx="2665848" cy="2599512"/>
          </a:xfrm>
          <a:prstGeom prst="rect">
            <a:avLst/>
          </a:prstGeom>
        </p:spPr>
      </p:pic>
      <p:pic>
        <p:nvPicPr>
          <p:cNvPr id="15" name="Bilde 14">
            <a:extLst>
              <a:ext uri="{FF2B5EF4-FFF2-40B4-BE49-F238E27FC236}">
                <a16:creationId xmlns:a16="http://schemas.microsoft.com/office/drawing/2014/main" id="{13E48AC8-21AF-A84E-8233-C0D7931EB3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915816" y="1988840"/>
            <a:ext cx="2520278" cy="2453646"/>
          </a:xfrm>
          <a:prstGeom prst="rect">
            <a:avLst/>
          </a:prstGeom>
        </p:spPr>
      </p:pic>
      <p:pic>
        <p:nvPicPr>
          <p:cNvPr id="17" name="Bilde 16">
            <a:extLst>
              <a:ext uri="{FF2B5EF4-FFF2-40B4-BE49-F238E27FC236}">
                <a16:creationId xmlns:a16="http://schemas.microsoft.com/office/drawing/2014/main" id="{EE5D5187-E612-AE46-9A9E-A244D46A62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21" t="10020" r="6612"/>
          <a:stretch/>
        </p:blipFill>
        <p:spPr>
          <a:xfrm>
            <a:off x="991374" y="3836787"/>
            <a:ext cx="2216535" cy="2175213"/>
          </a:xfrm>
          <a:prstGeom prst="rect">
            <a:avLst/>
          </a:prstGeom>
        </p:spPr>
      </p:pic>
    </p:spTree>
    <p:extLst>
      <p:ext uri="{BB962C8B-B14F-4D97-AF65-F5344CB8AC3E}">
        <p14:creationId xmlns:p14="http://schemas.microsoft.com/office/powerpoint/2010/main" val="303788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201CED-C67C-264E-BEBF-A96A127D7B1E}"/>
              </a:ext>
            </a:extLst>
          </p:cNvPr>
          <p:cNvSpPr>
            <a:spLocks noGrp="1"/>
          </p:cNvSpPr>
          <p:nvPr>
            <p:ph type="title"/>
          </p:nvPr>
        </p:nvSpPr>
        <p:spPr/>
        <p:txBody>
          <a:bodyPr>
            <a:normAutofit fontScale="90000"/>
          </a:bodyPr>
          <a:lstStyle/>
          <a:p>
            <a:r>
              <a:rPr lang="nb-NO" dirty="0"/>
              <a:t>PAG-IWAS SA MGA PINSALA NG SUNOG SA MGA BATA</a:t>
            </a:r>
          </a:p>
        </p:txBody>
      </p:sp>
      <p:sp>
        <p:nvSpPr>
          <p:cNvPr id="4" name="Plassholder for innhold 4">
            <a:extLst>
              <a:ext uri="{FF2B5EF4-FFF2-40B4-BE49-F238E27FC236}">
                <a16:creationId xmlns:a16="http://schemas.microsoft.com/office/drawing/2014/main" id="{22984CA9-00C5-A14A-AB9B-1668B95D9597}"/>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b-NO" sz="1400" dirty="0"/>
          </a:p>
          <a:p>
            <a:r>
              <a:rPr lang="nb-NO" sz="1400" dirty="0"/>
              <a:t>Panatilihing malayo ang mga bata mula sa mga kumukulong kawali atbp.</a:t>
            </a:r>
          </a:p>
          <a:p>
            <a:endParaRPr lang="nb-NO" sz="1400" dirty="0"/>
          </a:p>
          <a:p>
            <a:r>
              <a:rPr lang="nb-NO" sz="1400" dirty="0"/>
              <a:t>Takure - isiping mabuti ang parehong pagkakalagay ng mismong takure </a:t>
            </a:r>
            <a:r>
              <a:rPr lang="nb-NO" sz="1400" i="1" dirty="0"/>
              <a:t>at</a:t>
            </a:r>
            <a:r>
              <a:rPr lang="nb-NO" sz="1400" dirty="0"/>
              <a:t> ng kable.</a:t>
            </a:r>
          </a:p>
          <a:p>
            <a:endParaRPr lang="nb-NO" sz="1400" dirty="0"/>
          </a:p>
          <a:p>
            <a:r>
              <a:rPr lang="nb-NO" sz="1400" dirty="0"/>
              <a:t>Ingatan ang mga lamesang may mantel na may mainit na tasa ng kape, kandila atbp. Maaaring mahila ito ng mga bata papunta sa kanila.</a:t>
            </a:r>
          </a:p>
        </p:txBody>
      </p:sp>
      <p:pic>
        <p:nvPicPr>
          <p:cNvPr id="6" name="Bilde 5">
            <a:extLst>
              <a:ext uri="{FF2B5EF4-FFF2-40B4-BE49-F238E27FC236}">
                <a16:creationId xmlns:a16="http://schemas.microsoft.com/office/drawing/2014/main" id="{FB778EBA-ED32-744F-A178-2AA5BC8F1C0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87623" y="1268760"/>
            <a:ext cx="2357003" cy="2294688"/>
          </a:xfrm>
          <a:prstGeom prst="rect">
            <a:avLst/>
          </a:prstGeom>
        </p:spPr>
      </p:pic>
      <p:pic>
        <p:nvPicPr>
          <p:cNvPr id="10" name="Bilde 9">
            <a:extLst>
              <a:ext uri="{FF2B5EF4-FFF2-40B4-BE49-F238E27FC236}">
                <a16:creationId xmlns:a16="http://schemas.microsoft.com/office/drawing/2014/main" id="{8624B475-0F5F-CF43-A6FA-9E19BE36F4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58" t="10212" r="4633" b="9544"/>
          <a:stretch/>
        </p:blipFill>
        <p:spPr>
          <a:xfrm>
            <a:off x="918852" y="3284984"/>
            <a:ext cx="2357004" cy="2204954"/>
          </a:xfrm>
          <a:prstGeom prst="rect">
            <a:avLst/>
          </a:prstGeom>
        </p:spPr>
      </p:pic>
      <p:pic>
        <p:nvPicPr>
          <p:cNvPr id="12" name="Bilde 11">
            <a:extLst>
              <a:ext uri="{FF2B5EF4-FFF2-40B4-BE49-F238E27FC236}">
                <a16:creationId xmlns:a16="http://schemas.microsoft.com/office/drawing/2014/main" id="{4393EC7A-48ED-2F48-81D0-BC073BB38A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78" t="9666" b="5442"/>
          <a:stretch/>
        </p:blipFill>
        <p:spPr>
          <a:xfrm>
            <a:off x="3419872" y="2780928"/>
            <a:ext cx="2357004" cy="2392510"/>
          </a:xfrm>
          <a:prstGeom prst="rect">
            <a:avLst/>
          </a:prstGeom>
        </p:spPr>
      </p:pic>
    </p:spTree>
    <p:extLst>
      <p:ext uri="{BB962C8B-B14F-4D97-AF65-F5344CB8AC3E}">
        <p14:creationId xmlns:p14="http://schemas.microsoft.com/office/powerpoint/2010/main" val="3150318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6297C0-F7EA-8C45-8FFB-075321B662C6}"/>
              </a:ext>
            </a:extLst>
          </p:cNvPr>
          <p:cNvSpPr>
            <a:spLocks noGrp="1"/>
          </p:cNvSpPr>
          <p:nvPr>
            <p:ph type="title"/>
          </p:nvPr>
        </p:nvSpPr>
        <p:spPr/>
        <p:txBody>
          <a:bodyPr/>
          <a:lstStyle/>
          <a:p>
            <a:r>
              <a:rPr lang="nb-NO" dirty="0"/>
              <a:t>KUNG MAKARANAS NG SUNOG ANG BATA</a:t>
            </a:r>
          </a:p>
        </p:txBody>
      </p:sp>
      <p:sp>
        <p:nvSpPr>
          <p:cNvPr id="4" name="Plassholder for innhold 4">
            <a:extLst>
              <a:ext uri="{FF2B5EF4-FFF2-40B4-BE49-F238E27FC236}">
                <a16:creationId xmlns:a16="http://schemas.microsoft.com/office/drawing/2014/main" id="{EF286087-7965-2C43-876E-986C9DA4E9C5}"/>
              </a:ext>
            </a:extLst>
          </p:cNvPr>
          <p:cNvSpPr txBox="1">
            <a:spLocks/>
          </p:cNvSpPr>
          <p:nvPr/>
        </p:nvSpPr>
        <p:spPr>
          <a:xfrm>
            <a:off x="6156175" y="980728"/>
            <a:ext cx="2629508" cy="5303862"/>
          </a:xfrm>
          <a:prstGeom prst="rect">
            <a:avLst/>
          </a:prstGeom>
        </p:spPr>
        <p:txBody>
          <a:bodyPr vert="horz" lIns="0" tIns="0" rIns="91440" bIns="45720" rtlCol="0" anchor="ctr">
            <a:noAutofit/>
          </a:bodyPr>
          <a:lstStyle>
            <a:lvl1pPr marL="269875" indent="-269875"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1pPr>
            <a:lvl2pPr marL="538163" indent="-26035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2pPr>
            <a:lvl3pPr marL="808038" indent="-252413" algn="l" defTabSz="914400" rtl="0" eaLnBrk="1" latinLnBrk="0" hangingPunct="1">
              <a:spcBef>
                <a:spcPct val="20000"/>
              </a:spcBef>
              <a:buFont typeface="Calibri" panose="020F0502020204030204" pitchFamily="34" charset="0"/>
              <a:buChar char="▪"/>
              <a:tabLst/>
              <a:defRPr sz="2000" kern="1200">
                <a:solidFill>
                  <a:schemeClr val="tx1"/>
                </a:solidFill>
                <a:latin typeface="+mn-lt"/>
                <a:ea typeface="+mn-ea"/>
                <a:cs typeface="+mn-cs"/>
              </a:defRPr>
            </a:lvl3pPr>
            <a:lvl4pPr marL="10779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4pPr>
            <a:lvl5pPr marL="1344613" indent="-228600" algn="l" defTabSz="914400" rtl="0" eaLnBrk="1" latinLnBrk="0" hangingPunct="1">
              <a:spcBef>
                <a:spcPct val="20000"/>
              </a:spcBef>
              <a:buFont typeface="Calibri" panose="020F050202020403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nb-NO" sz="1400" dirty="0"/>
              <a:t>Palamigin sa 20 degrees C na tubig ang nasunog na bahagi nang 20 minuto kung may hinala ng malubhang pinsala ng sunog.</a:t>
            </a:r>
          </a:p>
        </p:txBody>
      </p:sp>
      <p:pic>
        <p:nvPicPr>
          <p:cNvPr id="6" name="Bilde 5">
            <a:extLst>
              <a:ext uri="{FF2B5EF4-FFF2-40B4-BE49-F238E27FC236}">
                <a16:creationId xmlns:a16="http://schemas.microsoft.com/office/drawing/2014/main" id="{5E202307-F166-5F45-9844-44C0050860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1560" y="1115755"/>
            <a:ext cx="5117729" cy="4982423"/>
          </a:xfrm>
          <a:prstGeom prst="rect">
            <a:avLst/>
          </a:prstGeom>
        </p:spPr>
      </p:pic>
      <p:sp>
        <p:nvSpPr>
          <p:cNvPr id="3" name="TekstSylinder 2">
            <a:extLst>
              <a:ext uri="{FF2B5EF4-FFF2-40B4-BE49-F238E27FC236}">
                <a16:creationId xmlns:a16="http://schemas.microsoft.com/office/drawing/2014/main" id="{4B3A59A7-DD61-624D-AE93-FF895AB7E245}"/>
              </a:ext>
            </a:extLst>
          </p:cNvPr>
          <p:cNvSpPr txBox="1"/>
          <p:nvPr/>
        </p:nvSpPr>
        <p:spPr>
          <a:xfrm>
            <a:off x="3599891" y="5197064"/>
            <a:ext cx="2556283" cy="523220"/>
          </a:xfrm>
          <a:prstGeom prst="rect">
            <a:avLst/>
          </a:prstGeom>
          <a:noFill/>
        </p:spPr>
        <p:txBody>
          <a:bodyPr wrap="square" rtlCol="0">
            <a:spAutoFit/>
          </a:bodyPr>
          <a:lstStyle/>
          <a:p>
            <a:r>
              <a:rPr lang="nb-NO" sz="2800" b="1" dirty="0">
                <a:latin typeface="Bradley Hand ITC" panose="020F0502020204030204" pitchFamily="34" charset="0"/>
                <a:cs typeface="Bradley Hand ITC" panose="020F0502020204030204" pitchFamily="34" charset="0"/>
              </a:rPr>
              <a:t>HUSK 20 - 20</a:t>
            </a:r>
          </a:p>
        </p:txBody>
      </p:sp>
      <p:sp>
        <p:nvSpPr>
          <p:cNvPr id="5" name="TekstSylinder 4">
            <a:extLst>
              <a:ext uri="{FF2B5EF4-FFF2-40B4-BE49-F238E27FC236}">
                <a16:creationId xmlns:a16="http://schemas.microsoft.com/office/drawing/2014/main" id="{A13000EC-642B-41B6-97E8-40D988FF93F1}"/>
              </a:ext>
            </a:extLst>
          </p:cNvPr>
          <p:cNvSpPr txBox="1"/>
          <p:nvPr/>
        </p:nvSpPr>
        <p:spPr>
          <a:xfrm>
            <a:off x="3707904" y="5282044"/>
            <a:ext cx="3708478" cy="523220"/>
          </a:xfrm>
          <a:prstGeom prst="rect">
            <a:avLst/>
          </a:prstGeom>
          <a:solidFill>
            <a:schemeClr val="bg1"/>
          </a:solidFill>
        </p:spPr>
        <p:txBody>
          <a:bodyPr wrap="square" rtlCol="0">
            <a:spAutoFit/>
          </a:bodyPr>
          <a:lstStyle/>
          <a:p>
            <a:r>
              <a:rPr lang="en-GB" sz="2800" b="1" dirty="0">
                <a:latin typeface="Bradley Hand ITC" panose="03070402050302030203" pitchFamily="66" charset="0"/>
              </a:rPr>
              <a:t>TANDAAN: 20 - 20</a:t>
            </a:r>
          </a:p>
        </p:txBody>
      </p:sp>
    </p:spTree>
    <p:extLst>
      <p:ext uri="{BB962C8B-B14F-4D97-AF65-F5344CB8AC3E}">
        <p14:creationId xmlns:p14="http://schemas.microsoft.com/office/powerpoint/2010/main" val="2295409653"/>
      </p:ext>
    </p:extLst>
  </p:cSld>
  <p:clrMapOvr>
    <a:masterClrMapping/>
  </p:clrMapOvr>
</p:sld>
</file>

<file path=ppt/theme/theme1.xml><?xml version="1.0" encoding="utf-8"?>
<a:theme xmlns:a="http://schemas.openxmlformats.org/drawingml/2006/main" name="Norsk brannvernforening_4.3 PPT_MAL_04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Norsk brannvernforening_4.3 PPT_MAL_0412</Template>
  <TotalTime>381</TotalTime>
  <Words>536</Words>
  <Application>Microsoft Office PowerPoint</Application>
  <PresentationFormat>Skjermfremvisning (4:3)</PresentationFormat>
  <Paragraphs>41</Paragraphs>
  <Slides>10</Slides>
  <Notes>1</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10</vt:i4>
      </vt:variant>
    </vt:vector>
  </HeadingPairs>
  <TitlesOfParts>
    <vt:vector size="14" baseType="lpstr">
      <vt:lpstr>Bradley Hand ITC</vt:lpstr>
      <vt:lpstr>Arial</vt:lpstr>
      <vt:lpstr>Calibri</vt:lpstr>
      <vt:lpstr>Norsk brannvernforening_4.3 PPT_MAL_0412</vt:lpstr>
      <vt:lpstr>PowerPoint-presentasjon</vt:lpstr>
      <vt:lpstr>MGA PINAG-UUTOS NA PANIKTIK NG USOK</vt:lpstr>
      <vt:lpstr>PINAG-UUTOS NA PAMATAY NG SUNOG</vt:lpstr>
      <vt:lpstr>Pag-iwas sa sunog 1</vt:lpstr>
      <vt:lpstr>PAG-IWAS SA SUNOG 2</vt:lpstr>
      <vt:lpstr>Ano ang mga dapat gawin kung may sunog</vt:lpstr>
      <vt:lpstr>PAG-IWAS SA MGA PINSALA NG SUNOG SA MGA BATA</vt:lpstr>
      <vt:lpstr>PAG-IWAS SA MGA PINSALA NG SUNOG SA MGA BATA</vt:lpstr>
      <vt:lpstr>KUNG MAKARANAS NG SUNOG ANG BATA</vt:lpstr>
      <vt:lpstr>PowerPoint-presentasjon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Renate Dahlstrøm</dc:creator>
  <cp:lastModifiedBy>Vetle</cp:lastModifiedBy>
  <cp:revision>63</cp:revision>
  <cp:lastPrinted>2013-11-15T14:49:12Z</cp:lastPrinted>
  <dcterms:created xsi:type="dcterms:W3CDTF">2016-12-13T07:42:50Z</dcterms:created>
  <dcterms:modified xsi:type="dcterms:W3CDTF">2019-11-11T10:07:58Z</dcterms:modified>
</cp:coreProperties>
</file>