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0" r:id="rId8"/>
    <p:sldId id="272" r:id="rId9"/>
    <p:sldId id="271" r:id="rId10"/>
    <p:sldId id="269" r:id="rId11"/>
  </p:sldIdLst>
  <p:sldSz cx="9144000" cy="6858000" type="screen4x3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0" autoAdjust="0"/>
    <p:restoredTop sz="94660"/>
  </p:normalViewPr>
  <p:slideViewPr>
    <p:cSldViewPr showGuides="1">
      <p:cViewPr varScale="1">
        <p:scale>
          <a:sx n="85" d="100"/>
          <a:sy n="85" d="100"/>
        </p:scale>
        <p:origin x="1470" y="84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CC987-0BCE-41AD-8C8C-42691BBA1697}" type="datetimeFigureOut">
              <a:rPr lang="nb-NO" smtClean="0"/>
              <a:t>11.11.2019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5580-7B5C-44DD-98B7-72DBFA74FD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481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5536" y="1445038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4000" dirty="0">
                <a:solidFill>
                  <a:schemeClr val="tx1"/>
                </a:solidFill>
              </a:rPr>
              <a:t>PARASTINA </a:t>
            </a:r>
            <a:r>
              <a:rPr lang="tr-TR" sz="4000" dirty="0" err="1">
                <a:solidFill>
                  <a:schemeClr val="tx1"/>
                </a:solidFill>
              </a:rPr>
              <a:t>XANîYAN</a:t>
            </a:r>
            <a:r>
              <a:rPr lang="tr-TR" sz="4000" dirty="0">
                <a:solidFill>
                  <a:schemeClr val="tx1"/>
                </a:solidFill>
              </a:rPr>
              <a:t> JI ŞEWATÊ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2036" y="-1973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KURDISK KURMANJI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Ev</a:t>
            </a:r>
            <a:r>
              <a:rPr lang="en-GB" sz="1400" dirty="0"/>
              <a:t> </a:t>
            </a:r>
            <a:r>
              <a:rPr lang="en-GB" sz="1400" dirty="0" err="1"/>
              <a:t>broşur</a:t>
            </a:r>
            <a:r>
              <a:rPr lang="en-GB" sz="1400" dirty="0"/>
              <a:t>, di </a:t>
            </a:r>
            <a:r>
              <a:rPr lang="en-GB" sz="1400" dirty="0" err="1"/>
              <a:t>malpera</a:t>
            </a:r>
            <a:r>
              <a:rPr lang="en-GB" sz="1400" dirty="0"/>
              <a:t> </a:t>
            </a:r>
            <a:r>
              <a:rPr lang="en-GB" sz="1400" dirty="0" err="1"/>
              <a:t>Saz</a:t>
            </a:r>
            <a:r>
              <a:rPr lang="tr-TR" sz="1400" dirty="0" err="1"/>
              <a:t>îya</a:t>
            </a:r>
            <a:r>
              <a:rPr lang="tr-TR" sz="1400" dirty="0"/>
              <a:t> </a:t>
            </a:r>
            <a:r>
              <a:rPr lang="tr-TR" sz="1400" dirty="0" err="1"/>
              <a:t>Parastina</a:t>
            </a:r>
            <a:r>
              <a:rPr lang="tr-TR" sz="1400" dirty="0"/>
              <a:t> </a:t>
            </a:r>
            <a:r>
              <a:rPr lang="tr-TR" sz="1400" dirty="0" err="1"/>
              <a:t>Ji</a:t>
            </a:r>
            <a:r>
              <a:rPr lang="tr-TR" sz="1400" dirty="0"/>
              <a:t> </a:t>
            </a:r>
            <a:r>
              <a:rPr lang="tr-TR" sz="1400" dirty="0" err="1"/>
              <a:t>Şewatê</a:t>
            </a:r>
            <a:r>
              <a:rPr lang="tr-TR" sz="1400" dirty="0"/>
              <a:t> ya </a:t>
            </a:r>
            <a:r>
              <a:rPr lang="tr-TR" sz="1400" dirty="0" err="1"/>
              <a:t>Norwecê</a:t>
            </a:r>
            <a:r>
              <a:rPr lang="tr-TR" sz="1400" dirty="0"/>
              <a:t> de </a:t>
            </a:r>
            <a:r>
              <a:rPr lang="tr-TR" sz="1400" dirty="0" err="1"/>
              <a:t>zêdetir</a:t>
            </a:r>
            <a:r>
              <a:rPr lang="tr-TR" sz="1400" dirty="0"/>
              <a:t> </a:t>
            </a:r>
            <a:r>
              <a:rPr lang="tr-TR" sz="1400" dirty="0" err="1"/>
              <a:t>ji</a:t>
            </a:r>
            <a:r>
              <a:rPr lang="tr-TR" sz="1400" dirty="0"/>
              <a:t> 30 </a:t>
            </a:r>
            <a:r>
              <a:rPr lang="tr-TR" sz="1400" dirty="0" err="1"/>
              <a:t>zimanan</a:t>
            </a:r>
            <a:r>
              <a:rPr lang="tr-TR" sz="1400" dirty="0"/>
              <a:t> </a:t>
            </a:r>
            <a:r>
              <a:rPr lang="tr-TR" sz="1400" dirty="0" err="1"/>
              <a:t>hatiye</a:t>
            </a:r>
            <a:r>
              <a:rPr lang="tr-TR" sz="1400" dirty="0"/>
              <a:t> </a:t>
            </a:r>
            <a:r>
              <a:rPr lang="tr-TR" sz="1400" dirty="0" err="1"/>
              <a:t>belavkirin</a:t>
            </a:r>
            <a:r>
              <a:rPr lang="en-GB" sz="1400" dirty="0"/>
              <a:t>: www.brannvernforeningen.no/brannsikker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DEDEKTOR</a:t>
            </a:r>
            <a:r>
              <a:rPr lang="tr-TR" sz="3200" dirty="0"/>
              <a:t>ÊN </a:t>
            </a:r>
            <a:r>
              <a:rPr lang="tr-TR" sz="3200" dirty="0" err="1"/>
              <a:t>MECBÛrÎ</a:t>
            </a:r>
            <a:r>
              <a:rPr lang="tr-TR" sz="3200" dirty="0"/>
              <a:t> YÊN DÛ</a:t>
            </a:r>
            <a:endParaRPr lang="en-GB" sz="32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1656184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GB" sz="1600" dirty="0"/>
              <a:t>Li her mal</a:t>
            </a:r>
            <a:r>
              <a:rPr lang="tr-TR" sz="1600" dirty="0" err="1"/>
              <a:t>ê</a:t>
            </a:r>
            <a:r>
              <a:rPr lang="tr-TR" sz="1600" dirty="0"/>
              <a:t> </a:t>
            </a:r>
            <a:r>
              <a:rPr lang="tr-TR" sz="1600" dirty="0" err="1"/>
              <a:t>herî</a:t>
            </a:r>
            <a:r>
              <a:rPr lang="tr-TR" sz="1600" dirty="0"/>
              <a:t> </a:t>
            </a:r>
            <a:r>
              <a:rPr lang="tr-TR" sz="1600" dirty="0" err="1"/>
              <a:t>kêm</a:t>
            </a:r>
            <a:r>
              <a:rPr lang="tr-TR" sz="1600" dirty="0"/>
              <a:t> </a:t>
            </a:r>
            <a:r>
              <a:rPr lang="tr-TR" sz="1600" dirty="0" err="1"/>
              <a:t>di</a:t>
            </a:r>
            <a:r>
              <a:rPr lang="tr-TR" sz="1600" dirty="0"/>
              <a:t> </a:t>
            </a:r>
            <a:r>
              <a:rPr lang="tr-TR" sz="1600" dirty="0" err="1"/>
              <a:t>qatekê</a:t>
            </a:r>
            <a:r>
              <a:rPr lang="tr-TR" sz="1600" dirty="0"/>
              <a:t> de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dedektoreke</a:t>
            </a:r>
            <a:r>
              <a:rPr lang="tr-TR" sz="1600" dirty="0"/>
              <a:t> </a:t>
            </a:r>
            <a:r>
              <a:rPr lang="tr-TR" sz="1600" dirty="0" err="1"/>
              <a:t>dû</a:t>
            </a:r>
            <a:r>
              <a:rPr lang="tr-TR" sz="1600" dirty="0"/>
              <a:t> </a:t>
            </a:r>
            <a:r>
              <a:rPr lang="tr-TR" sz="1600" dirty="0" err="1"/>
              <a:t>hebe</a:t>
            </a:r>
            <a:r>
              <a:rPr lang="tr-TR" sz="1600" dirty="0"/>
              <a:t>. </a:t>
            </a:r>
            <a:r>
              <a:rPr lang="tr-TR" sz="1600" dirty="0" err="1"/>
              <a:t>Dema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şewatek</a:t>
            </a:r>
            <a:r>
              <a:rPr lang="tr-TR" sz="1600" dirty="0"/>
              <a:t> dest </a:t>
            </a:r>
            <a:r>
              <a:rPr lang="tr-TR" sz="1600" dirty="0" err="1"/>
              <a:t>pê</a:t>
            </a:r>
            <a:r>
              <a:rPr lang="tr-TR" sz="1600" dirty="0"/>
              <a:t> </a:t>
            </a:r>
            <a:r>
              <a:rPr lang="tr-TR" sz="1600" dirty="0" err="1"/>
              <a:t>bike</a:t>
            </a:r>
            <a:r>
              <a:rPr lang="tr-TR" sz="1600" dirty="0"/>
              <a:t> </a:t>
            </a:r>
            <a:r>
              <a:rPr lang="tr-TR" sz="1600" dirty="0" err="1"/>
              <a:t>herî</a:t>
            </a:r>
            <a:r>
              <a:rPr lang="tr-TR" sz="1600" dirty="0"/>
              <a:t> </a:t>
            </a:r>
            <a:r>
              <a:rPr lang="tr-TR" sz="1600" dirty="0" err="1"/>
              <a:t>zû</a:t>
            </a:r>
            <a:r>
              <a:rPr lang="tr-TR" sz="1600" dirty="0"/>
              <a:t> </a:t>
            </a:r>
            <a:r>
              <a:rPr lang="tr-TR" sz="1600" dirty="0" err="1"/>
              <a:t>dedektorên</a:t>
            </a:r>
            <a:r>
              <a:rPr lang="tr-TR" sz="1600" dirty="0"/>
              <a:t> </a:t>
            </a:r>
            <a:r>
              <a:rPr lang="tr-TR" sz="1600" dirty="0" err="1"/>
              <a:t>dû</a:t>
            </a:r>
            <a:r>
              <a:rPr lang="tr-TR" sz="1600" dirty="0"/>
              <a:t> </a:t>
            </a:r>
            <a:r>
              <a:rPr lang="tr-TR" sz="1600" dirty="0" err="1"/>
              <a:t>we</a:t>
            </a:r>
            <a:r>
              <a:rPr lang="tr-TR" sz="1600" dirty="0"/>
              <a:t> </a:t>
            </a:r>
            <a:r>
              <a:rPr lang="tr-TR" sz="1600" dirty="0" err="1"/>
              <a:t>hişyar</a:t>
            </a:r>
            <a:r>
              <a:rPr lang="tr-TR" sz="1600" dirty="0"/>
              <a:t> dike. </a:t>
            </a:r>
            <a:r>
              <a:rPr lang="tr-TR" sz="1600" dirty="0" err="1"/>
              <a:t>Di</a:t>
            </a:r>
            <a:r>
              <a:rPr lang="tr-TR" sz="1600" dirty="0"/>
              <a:t> </a:t>
            </a:r>
            <a:r>
              <a:rPr lang="tr-TR" sz="1600" dirty="0" err="1"/>
              <a:t>odeyên</a:t>
            </a:r>
            <a:r>
              <a:rPr lang="tr-TR" sz="1600" dirty="0"/>
              <a:t> </a:t>
            </a:r>
            <a:r>
              <a:rPr lang="tr-TR" sz="1600" dirty="0" err="1"/>
              <a:t>razanê</a:t>
            </a:r>
            <a:r>
              <a:rPr lang="tr-TR" sz="1600" dirty="0"/>
              <a:t> de derî hatibin </a:t>
            </a:r>
            <a:r>
              <a:rPr lang="tr-TR" sz="1600" dirty="0" err="1"/>
              <a:t>girtin</a:t>
            </a:r>
            <a:r>
              <a:rPr lang="tr-TR" sz="1600" dirty="0"/>
              <a:t> </a:t>
            </a:r>
            <a:r>
              <a:rPr lang="tr-TR" sz="1600" dirty="0" err="1"/>
              <a:t>jî</a:t>
            </a:r>
            <a:r>
              <a:rPr lang="tr-TR" sz="1600" dirty="0"/>
              <a:t> </a:t>
            </a:r>
            <a:r>
              <a:rPr lang="tr-TR" sz="1600" dirty="0" err="1"/>
              <a:t>lazim</a:t>
            </a:r>
            <a:r>
              <a:rPr lang="tr-TR" sz="1600" dirty="0"/>
              <a:t> e hûn </a:t>
            </a:r>
            <a:r>
              <a:rPr lang="tr-TR" sz="1600" dirty="0" err="1"/>
              <a:t>bikarin</a:t>
            </a:r>
            <a:r>
              <a:rPr lang="tr-TR" sz="1600" dirty="0"/>
              <a:t> </a:t>
            </a:r>
            <a:r>
              <a:rPr lang="tr-TR" sz="1600" dirty="0" err="1"/>
              <a:t>dengê</a:t>
            </a:r>
            <a:r>
              <a:rPr lang="tr-TR" sz="1600" dirty="0"/>
              <a:t> </a:t>
            </a:r>
            <a:r>
              <a:rPr lang="tr-TR" sz="1600" dirty="0" err="1"/>
              <a:t>alarmê</a:t>
            </a:r>
            <a:r>
              <a:rPr lang="tr-TR" sz="1600" dirty="0"/>
              <a:t> </a:t>
            </a:r>
            <a:r>
              <a:rPr lang="tr-TR" sz="1600" dirty="0" err="1"/>
              <a:t>bibihîsin</a:t>
            </a:r>
            <a:r>
              <a:rPr lang="tr-TR" sz="1600" dirty="0"/>
              <a:t>. </a:t>
            </a:r>
            <a:r>
              <a:rPr lang="tr-TR" sz="1600" dirty="0" err="1"/>
              <a:t>Bataryayên</a:t>
            </a:r>
            <a:r>
              <a:rPr lang="tr-TR" sz="1600" dirty="0"/>
              <a:t> </a:t>
            </a:r>
            <a:r>
              <a:rPr lang="tr-TR" sz="1600" dirty="0" err="1"/>
              <a:t>dedektoran</a:t>
            </a:r>
            <a:r>
              <a:rPr lang="tr-TR" sz="1600" dirty="0"/>
              <a:t>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salê</a:t>
            </a:r>
            <a:r>
              <a:rPr lang="tr-TR" sz="1600" dirty="0"/>
              <a:t> </a:t>
            </a:r>
            <a:r>
              <a:rPr lang="tr-TR" sz="1600" dirty="0" err="1"/>
              <a:t>carek</a:t>
            </a:r>
            <a:r>
              <a:rPr lang="tr-TR" sz="1600" dirty="0"/>
              <a:t> </a:t>
            </a:r>
            <a:r>
              <a:rPr lang="tr-TR" sz="1600" dirty="0" err="1"/>
              <a:t>were</a:t>
            </a:r>
            <a:r>
              <a:rPr lang="tr-TR" sz="1600" dirty="0"/>
              <a:t> </a:t>
            </a:r>
            <a:r>
              <a:rPr lang="tr-TR" sz="1600" dirty="0" err="1"/>
              <a:t>guhertin</a:t>
            </a:r>
            <a:r>
              <a:rPr lang="tr-TR" sz="1600" dirty="0"/>
              <a:t>. </a:t>
            </a:r>
            <a:r>
              <a:rPr lang="tr-TR" sz="1600" dirty="0" err="1"/>
              <a:t>Bi</a:t>
            </a:r>
            <a:r>
              <a:rPr lang="tr-TR" sz="1600" dirty="0"/>
              <a:t> </a:t>
            </a:r>
            <a:r>
              <a:rPr lang="tr-TR" sz="1600" dirty="0" err="1"/>
              <a:t>pêlkirina</a:t>
            </a:r>
            <a:r>
              <a:rPr lang="tr-TR" sz="1600" dirty="0"/>
              <a:t> </a:t>
            </a:r>
            <a:r>
              <a:rPr lang="tr-TR" sz="1600" dirty="0" err="1"/>
              <a:t>bişkova</a:t>
            </a:r>
            <a:r>
              <a:rPr lang="tr-TR" sz="1600" dirty="0"/>
              <a:t> </a:t>
            </a:r>
            <a:r>
              <a:rPr lang="tr-TR" sz="1600" dirty="0" err="1"/>
              <a:t>testê</a:t>
            </a:r>
            <a:r>
              <a:rPr lang="tr-TR" sz="1600" dirty="0"/>
              <a:t> alarma </a:t>
            </a:r>
            <a:r>
              <a:rPr lang="tr-TR" sz="1600" dirty="0" err="1"/>
              <a:t>dû</a:t>
            </a:r>
            <a:r>
              <a:rPr lang="tr-TR" sz="1600" dirty="0"/>
              <a:t> kontrol </a:t>
            </a:r>
            <a:r>
              <a:rPr lang="tr-TR" sz="1600" dirty="0" err="1"/>
              <a:t>bikin</a:t>
            </a:r>
            <a:r>
              <a:rPr lang="tr-TR" sz="1600" dirty="0"/>
              <a:t>.</a:t>
            </a:r>
            <a:endParaRPr lang="en-GB" sz="1600" dirty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ALAV</a:t>
            </a:r>
            <a:r>
              <a:rPr lang="tr-TR" dirty="0"/>
              <a:t>ÊN VEMİRANDİNA ŞEWATÊ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/>
              <a:t>Li her mal</a:t>
            </a:r>
            <a:r>
              <a:rPr lang="tr-TR" sz="1600" dirty="0" err="1"/>
              <a:t>ê</a:t>
            </a:r>
            <a:r>
              <a:rPr lang="tr-TR" sz="1600" dirty="0"/>
              <a:t>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xortoma</a:t>
            </a:r>
            <a:r>
              <a:rPr lang="tr-TR" sz="1600" dirty="0"/>
              <a:t> </a:t>
            </a:r>
            <a:r>
              <a:rPr lang="tr-TR" sz="1600" dirty="0" err="1"/>
              <a:t>şewatê</a:t>
            </a:r>
            <a:r>
              <a:rPr lang="tr-TR" sz="1600" dirty="0"/>
              <a:t> an </a:t>
            </a:r>
            <a:r>
              <a:rPr lang="tr-TR" sz="1600" dirty="0" err="1"/>
              <a:t>jî</a:t>
            </a:r>
            <a:r>
              <a:rPr lang="tr-TR" sz="1600" dirty="0"/>
              <a:t> </a:t>
            </a:r>
            <a:r>
              <a:rPr lang="tr-TR" sz="1600" dirty="0" err="1"/>
              <a:t>alava</a:t>
            </a:r>
            <a:r>
              <a:rPr lang="tr-TR" sz="1600" dirty="0"/>
              <a:t> </a:t>
            </a:r>
            <a:r>
              <a:rPr lang="tr-TR" sz="1600" dirty="0" err="1"/>
              <a:t>vemirandina</a:t>
            </a:r>
            <a:r>
              <a:rPr lang="tr-TR" sz="1600" dirty="0"/>
              <a:t> </a:t>
            </a:r>
            <a:r>
              <a:rPr lang="tr-TR" sz="1600" dirty="0" err="1"/>
              <a:t>şewatê</a:t>
            </a:r>
            <a:r>
              <a:rPr lang="tr-TR" sz="1600" dirty="0"/>
              <a:t> </a:t>
            </a:r>
            <a:r>
              <a:rPr lang="tr-TR" sz="1600" dirty="0" err="1"/>
              <a:t>hebe</a:t>
            </a:r>
            <a:r>
              <a:rPr lang="tr-TR" sz="1600" dirty="0"/>
              <a:t>. </a:t>
            </a:r>
            <a:r>
              <a:rPr lang="tr-TR" sz="1600" dirty="0" err="1"/>
              <a:t>Eger</a:t>
            </a:r>
            <a:r>
              <a:rPr lang="tr-TR" sz="1600" dirty="0"/>
              <a:t> </a:t>
            </a:r>
            <a:r>
              <a:rPr lang="tr-TR" sz="1600" dirty="0" err="1"/>
              <a:t>herdu</a:t>
            </a:r>
            <a:r>
              <a:rPr lang="tr-TR" sz="1600" dirty="0"/>
              <a:t> </a:t>
            </a:r>
            <a:r>
              <a:rPr lang="tr-TR" sz="1600" dirty="0" err="1"/>
              <a:t>jî</a:t>
            </a:r>
            <a:r>
              <a:rPr lang="tr-TR" sz="1600" dirty="0"/>
              <a:t> </a:t>
            </a:r>
            <a:r>
              <a:rPr lang="tr-TR" sz="1600" dirty="0" err="1"/>
              <a:t>hebin</a:t>
            </a:r>
            <a:r>
              <a:rPr lang="tr-TR" sz="1600" dirty="0"/>
              <a:t> </a:t>
            </a:r>
            <a:r>
              <a:rPr lang="tr-TR" sz="1600" dirty="0" err="1"/>
              <a:t>baştir</a:t>
            </a:r>
            <a:r>
              <a:rPr lang="tr-TR" sz="1600" dirty="0"/>
              <a:t> e.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alavên</a:t>
            </a:r>
            <a:r>
              <a:rPr lang="tr-TR" sz="1600" dirty="0"/>
              <a:t> </a:t>
            </a:r>
            <a:r>
              <a:rPr lang="tr-TR" sz="1600" dirty="0" err="1"/>
              <a:t>vemirandina</a:t>
            </a:r>
            <a:r>
              <a:rPr lang="tr-TR" sz="1600" dirty="0"/>
              <a:t> </a:t>
            </a:r>
            <a:r>
              <a:rPr lang="tr-TR" sz="1600" dirty="0" err="1"/>
              <a:t>şewatê</a:t>
            </a:r>
            <a:r>
              <a:rPr lang="tr-TR" sz="1600" dirty="0"/>
              <a:t> </a:t>
            </a:r>
            <a:r>
              <a:rPr lang="tr-TR" sz="1600" dirty="0" err="1"/>
              <a:t>li</a:t>
            </a:r>
            <a:r>
              <a:rPr lang="tr-TR" sz="1600" dirty="0"/>
              <a:t> </a:t>
            </a:r>
            <a:r>
              <a:rPr lang="tr-TR" sz="1600" dirty="0" err="1"/>
              <a:t>ber</a:t>
            </a:r>
            <a:r>
              <a:rPr lang="tr-TR" sz="1600" dirty="0"/>
              <a:t> dest bin. </a:t>
            </a:r>
            <a:r>
              <a:rPr lang="tr-TR" sz="1600" dirty="0" err="1"/>
              <a:t>Şênîyên</a:t>
            </a:r>
            <a:r>
              <a:rPr lang="tr-TR" sz="1600" dirty="0"/>
              <a:t> </a:t>
            </a:r>
            <a:r>
              <a:rPr lang="tr-TR" sz="1600" dirty="0" err="1"/>
              <a:t>xanîyî</a:t>
            </a:r>
            <a:r>
              <a:rPr lang="tr-TR" sz="1600" dirty="0"/>
              <a:t>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cihê</a:t>
            </a:r>
            <a:r>
              <a:rPr lang="tr-TR" sz="1600" dirty="0"/>
              <a:t> </a:t>
            </a:r>
            <a:r>
              <a:rPr lang="tr-TR" sz="1600" dirty="0" err="1"/>
              <a:t>van</a:t>
            </a:r>
            <a:r>
              <a:rPr lang="tr-TR" sz="1600" dirty="0"/>
              <a:t> </a:t>
            </a:r>
            <a:r>
              <a:rPr lang="tr-TR" sz="1600" dirty="0" err="1"/>
              <a:t>alavan</a:t>
            </a:r>
            <a:r>
              <a:rPr lang="tr-TR" sz="1600" dirty="0"/>
              <a:t> </a:t>
            </a:r>
            <a:r>
              <a:rPr lang="tr-TR" sz="1600" dirty="0" err="1"/>
              <a:t>bizanin</a:t>
            </a:r>
            <a:r>
              <a:rPr lang="tr-TR" sz="1600" dirty="0"/>
              <a:t>. </a:t>
            </a:r>
            <a:r>
              <a:rPr lang="tr-TR" sz="1600" dirty="0" err="1"/>
              <a:t>Bi</a:t>
            </a:r>
            <a:r>
              <a:rPr lang="tr-TR" sz="1600" dirty="0"/>
              <a:t> </a:t>
            </a:r>
            <a:r>
              <a:rPr lang="tr-TR" sz="1600" dirty="0" err="1"/>
              <a:t>baldarî</a:t>
            </a:r>
            <a:r>
              <a:rPr lang="tr-TR" sz="1600" dirty="0"/>
              <a:t> </a:t>
            </a:r>
            <a:r>
              <a:rPr lang="tr-TR" sz="1600" dirty="0" err="1"/>
              <a:t>talîmatên</a:t>
            </a:r>
            <a:r>
              <a:rPr lang="tr-TR" sz="1600" dirty="0"/>
              <a:t> </a:t>
            </a:r>
            <a:r>
              <a:rPr lang="tr-TR" sz="1600" dirty="0" err="1"/>
              <a:t>bikaranîna</a:t>
            </a:r>
            <a:r>
              <a:rPr lang="tr-TR" sz="1600" dirty="0"/>
              <a:t> </a:t>
            </a:r>
            <a:r>
              <a:rPr lang="tr-TR" sz="1600" dirty="0" err="1"/>
              <a:t>van</a:t>
            </a:r>
            <a:r>
              <a:rPr lang="tr-TR" sz="1600" dirty="0"/>
              <a:t> </a:t>
            </a:r>
            <a:r>
              <a:rPr lang="tr-TR" sz="1600" dirty="0" err="1"/>
              <a:t>alavan</a:t>
            </a:r>
            <a:r>
              <a:rPr lang="tr-TR" sz="1600" dirty="0"/>
              <a:t> </a:t>
            </a:r>
            <a:r>
              <a:rPr lang="tr-TR" sz="1600" dirty="0" err="1"/>
              <a:t>bixwînin</a:t>
            </a:r>
            <a:r>
              <a:rPr lang="tr-TR" sz="1600" dirty="0"/>
              <a:t>.</a:t>
            </a:r>
            <a:endParaRPr lang="en-GB" sz="16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NEHIŞTINA ŞEWAT</a:t>
            </a:r>
            <a:r>
              <a:rPr lang="tr-TR" dirty="0" err="1"/>
              <a:t>Ê</a:t>
            </a:r>
            <a:r>
              <a:rPr lang="tr-TR" dirty="0"/>
              <a:t> 1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1692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 err="1"/>
              <a:t>Dema</a:t>
            </a:r>
            <a:r>
              <a:rPr lang="en-GB" sz="1600" dirty="0"/>
              <a:t> </a:t>
            </a:r>
            <a:r>
              <a:rPr lang="en-GB" sz="1600" dirty="0" err="1"/>
              <a:t>ku</a:t>
            </a:r>
            <a:r>
              <a:rPr lang="en-GB" sz="1600" dirty="0"/>
              <a:t> h</a:t>
            </a:r>
            <a:r>
              <a:rPr lang="tr-TR" sz="1600" dirty="0" err="1"/>
              <a:t>ûn</a:t>
            </a:r>
            <a:r>
              <a:rPr lang="tr-TR" sz="1600" dirty="0"/>
              <a:t> </a:t>
            </a:r>
            <a:r>
              <a:rPr lang="tr-TR" sz="1600" dirty="0" err="1"/>
              <a:t>beroşê</a:t>
            </a:r>
            <a:r>
              <a:rPr lang="tr-TR" sz="1600" dirty="0"/>
              <a:t> </a:t>
            </a:r>
            <a:r>
              <a:rPr lang="tr-TR" sz="1600" dirty="0" err="1"/>
              <a:t>bi</a:t>
            </a:r>
            <a:r>
              <a:rPr lang="tr-TR" sz="1600" dirty="0"/>
              <a:t> kar </a:t>
            </a:r>
            <a:r>
              <a:rPr lang="tr-TR" sz="1600" dirty="0" err="1"/>
              <a:t>tînin</a:t>
            </a:r>
            <a:r>
              <a:rPr lang="tr-TR" sz="1600" dirty="0"/>
              <a:t> </a:t>
            </a:r>
            <a:r>
              <a:rPr lang="tr-TR" sz="1600" dirty="0" err="1"/>
              <a:t>baldar</a:t>
            </a:r>
            <a:r>
              <a:rPr lang="tr-TR" sz="1600" dirty="0"/>
              <a:t> bin. </a:t>
            </a:r>
            <a:r>
              <a:rPr lang="tr-TR" sz="1600" dirty="0" err="1"/>
              <a:t>Dema</a:t>
            </a:r>
            <a:r>
              <a:rPr lang="tr-TR" sz="1600" dirty="0"/>
              <a:t> </a:t>
            </a:r>
            <a:r>
              <a:rPr lang="tr-TR" sz="1600" dirty="0" err="1"/>
              <a:t>çêkirina</a:t>
            </a:r>
            <a:r>
              <a:rPr lang="tr-TR" sz="1600" dirty="0"/>
              <a:t> </a:t>
            </a:r>
            <a:r>
              <a:rPr lang="tr-TR" sz="1600" dirty="0" err="1"/>
              <a:t>xwarinê</a:t>
            </a:r>
            <a:r>
              <a:rPr lang="tr-TR" sz="1600" dirty="0"/>
              <a:t> </a:t>
            </a:r>
            <a:r>
              <a:rPr lang="tr-TR" sz="1600" dirty="0" err="1"/>
              <a:t>we</a:t>
            </a:r>
            <a:r>
              <a:rPr lang="tr-TR" sz="1600" dirty="0"/>
              <a:t> </a:t>
            </a:r>
            <a:r>
              <a:rPr lang="tr-TR" sz="1600" dirty="0" err="1"/>
              <a:t>navber</a:t>
            </a:r>
            <a:r>
              <a:rPr lang="tr-TR" sz="1600" dirty="0"/>
              <a:t> da, </a:t>
            </a:r>
            <a:r>
              <a:rPr lang="tr-TR" sz="1600" dirty="0" err="1"/>
              <a:t>agir</a:t>
            </a:r>
            <a:r>
              <a:rPr lang="tr-TR" sz="1600" dirty="0"/>
              <a:t> </a:t>
            </a:r>
            <a:r>
              <a:rPr lang="tr-TR" sz="1600" dirty="0" err="1"/>
              <a:t>vemirînin</a:t>
            </a:r>
            <a:r>
              <a:rPr lang="tr-TR" sz="1600" dirty="0"/>
              <a:t>. Alarma </a:t>
            </a:r>
            <a:r>
              <a:rPr lang="tr-TR" sz="1600" dirty="0" err="1"/>
              <a:t>tifikê</a:t>
            </a:r>
            <a:r>
              <a:rPr lang="tr-TR" sz="1600" dirty="0"/>
              <a:t> </a:t>
            </a:r>
            <a:r>
              <a:rPr lang="tr-TR" sz="1600" dirty="0" err="1"/>
              <a:t>û</a:t>
            </a:r>
            <a:r>
              <a:rPr lang="tr-TR" sz="1600" dirty="0"/>
              <a:t> </a:t>
            </a:r>
            <a:r>
              <a:rPr lang="tr-TR" sz="1600" dirty="0" err="1"/>
              <a:t>alava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bi</a:t>
            </a:r>
            <a:r>
              <a:rPr lang="tr-TR" sz="1600" dirty="0"/>
              <a:t> </a:t>
            </a:r>
            <a:r>
              <a:rPr lang="tr-TR" sz="1600" dirty="0" err="1"/>
              <a:t>awayekî</a:t>
            </a:r>
            <a:r>
              <a:rPr lang="tr-TR" sz="1600" dirty="0"/>
              <a:t> </a:t>
            </a:r>
            <a:r>
              <a:rPr lang="tr-TR" sz="1600" dirty="0" err="1"/>
              <a:t>otomatîk</a:t>
            </a:r>
            <a:r>
              <a:rPr lang="tr-TR" sz="1600" dirty="0"/>
              <a:t> </a:t>
            </a:r>
            <a:r>
              <a:rPr lang="tr-TR" sz="1600" dirty="0" err="1"/>
              <a:t>agirê</a:t>
            </a:r>
            <a:r>
              <a:rPr lang="tr-TR" sz="1600" dirty="0"/>
              <a:t> </a:t>
            </a:r>
            <a:r>
              <a:rPr lang="tr-TR" sz="1600" dirty="0" err="1"/>
              <a:t>tifikê</a:t>
            </a:r>
            <a:r>
              <a:rPr lang="tr-TR" sz="1600" dirty="0"/>
              <a:t> </a:t>
            </a:r>
            <a:r>
              <a:rPr lang="tr-TR" sz="1600" dirty="0" err="1"/>
              <a:t>vedimirîne</a:t>
            </a:r>
            <a:r>
              <a:rPr lang="tr-TR" sz="1600" dirty="0"/>
              <a:t> </a:t>
            </a:r>
            <a:r>
              <a:rPr lang="tr-TR" sz="1600" dirty="0" err="1"/>
              <a:t>bi</a:t>
            </a:r>
            <a:r>
              <a:rPr lang="tr-TR" sz="1600" dirty="0"/>
              <a:t> kar </a:t>
            </a:r>
            <a:r>
              <a:rPr lang="tr-TR" sz="1600" dirty="0" err="1"/>
              <a:t>bînin</a:t>
            </a:r>
            <a:r>
              <a:rPr lang="tr-TR" sz="1600" dirty="0"/>
              <a:t>. </a:t>
            </a:r>
            <a:r>
              <a:rPr lang="tr-TR" sz="1600" dirty="0" err="1"/>
              <a:t>Dema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agir</a:t>
            </a:r>
            <a:r>
              <a:rPr lang="tr-TR" sz="1600" dirty="0"/>
              <a:t> </a:t>
            </a:r>
            <a:r>
              <a:rPr lang="tr-TR" sz="1600" dirty="0" err="1"/>
              <a:t>hilkirî</a:t>
            </a:r>
            <a:r>
              <a:rPr lang="tr-TR" sz="1600" dirty="0"/>
              <a:t> be </a:t>
            </a:r>
            <a:r>
              <a:rPr lang="tr-TR" sz="1600" dirty="0" err="1"/>
              <a:t>baldar</a:t>
            </a:r>
            <a:r>
              <a:rPr lang="tr-TR" sz="1600" dirty="0"/>
              <a:t> bin. </a:t>
            </a:r>
            <a:r>
              <a:rPr lang="tr-TR" sz="1600" dirty="0" err="1"/>
              <a:t>Dema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hûn </a:t>
            </a:r>
            <a:r>
              <a:rPr lang="tr-TR" sz="1600" dirty="0" err="1"/>
              <a:t>ji</a:t>
            </a:r>
            <a:r>
              <a:rPr lang="tr-TR" sz="1600" dirty="0"/>
              <a:t> </a:t>
            </a:r>
            <a:r>
              <a:rPr lang="tr-TR" sz="1600" dirty="0" err="1"/>
              <a:t>odeyê</a:t>
            </a:r>
            <a:r>
              <a:rPr lang="tr-TR" sz="1600" dirty="0"/>
              <a:t> </a:t>
            </a:r>
            <a:r>
              <a:rPr lang="tr-TR" sz="1600" dirty="0" err="1"/>
              <a:t>derketin</a:t>
            </a:r>
            <a:r>
              <a:rPr lang="tr-TR" sz="1600" dirty="0"/>
              <a:t>, </a:t>
            </a:r>
            <a:r>
              <a:rPr lang="tr-TR" sz="1600" dirty="0" err="1"/>
              <a:t>mûmeke</a:t>
            </a:r>
            <a:r>
              <a:rPr lang="tr-TR" sz="1600" dirty="0"/>
              <a:t> </a:t>
            </a:r>
            <a:r>
              <a:rPr lang="tr-TR" sz="1600" dirty="0" err="1"/>
              <a:t>vêketî</a:t>
            </a:r>
            <a:r>
              <a:rPr lang="tr-TR" sz="1600" dirty="0"/>
              <a:t> </a:t>
            </a:r>
            <a:r>
              <a:rPr lang="tr-TR" sz="1600" dirty="0" err="1"/>
              <a:t>nehêlin</a:t>
            </a:r>
            <a:r>
              <a:rPr lang="tr-TR" sz="1600" dirty="0"/>
              <a:t>. </a:t>
            </a:r>
            <a:r>
              <a:rPr lang="tr-TR" sz="1600" dirty="0" err="1"/>
              <a:t>Lazim</a:t>
            </a:r>
            <a:r>
              <a:rPr lang="tr-TR" sz="1600" dirty="0"/>
              <a:t> e </a:t>
            </a:r>
            <a:r>
              <a:rPr lang="tr-TR" sz="1600" dirty="0" err="1"/>
              <a:t>mûm</a:t>
            </a:r>
            <a:r>
              <a:rPr lang="tr-TR" sz="1600" dirty="0"/>
              <a:t> </a:t>
            </a:r>
            <a:r>
              <a:rPr lang="tr-TR" sz="1600" dirty="0" err="1"/>
              <a:t>li</a:t>
            </a:r>
            <a:r>
              <a:rPr lang="tr-TR" sz="1600" dirty="0"/>
              <a:t> </a:t>
            </a:r>
            <a:r>
              <a:rPr lang="tr-TR" sz="1600" dirty="0" err="1"/>
              <a:t>nêzikî</a:t>
            </a:r>
            <a:r>
              <a:rPr lang="tr-TR" sz="1600" dirty="0"/>
              <a:t> </a:t>
            </a:r>
            <a:r>
              <a:rPr lang="tr-TR" sz="1600" dirty="0" err="1"/>
              <a:t>tiştên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dişewitin</a:t>
            </a:r>
            <a:r>
              <a:rPr lang="tr-TR" sz="1600" dirty="0"/>
              <a:t> </a:t>
            </a:r>
            <a:r>
              <a:rPr lang="tr-TR" sz="1600" dirty="0" err="1"/>
              <a:t>neyê</a:t>
            </a:r>
            <a:r>
              <a:rPr lang="tr-TR" sz="1600" dirty="0"/>
              <a:t> </a:t>
            </a:r>
            <a:r>
              <a:rPr lang="tr-TR" sz="1600" dirty="0" err="1"/>
              <a:t>danîn</a:t>
            </a:r>
            <a:r>
              <a:rPr lang="tr-TR" sz="1600" dirty="0"/>
              <a:t>. </a:t>
            </a:r>
            <a:r>
              <a:rPr lang="tr-TR" sz="1600" dirty="0" err="1"/>
              <a:t>Xwelîyan</a:t>
            </a:r>
            <a:r>
              <a:rPr lang="tr-TR" sz="1600" dirty="0"/>
              <a:t> </a:t>
            </a:r>
            <a:r>
              <a:rPr lang="tr-TR" sz="1600" dirty="0" err="1"/>
              <a:t>li</a:t>
            </a:r>
            <a:r>
              <a:rPr lang="tr-TR" sz="1600" dirty="0"/>
              <a:t> </a:t>
            </a:r>
            <a:r>
              <a:rPr lang="tr-TR" sz="1600" dirty="0" err="1"/>
              <a:t>cihekî</a:t>
            </a:r>
            <a:r>
              <a:rPr lang="tr-TR" sz="1600" dirty="0"/>
              <a:t> </a:t>
            </a:r>
            <a:r>
              <a:rPr lang="tr-TR" sz="1600" dirty="0" err="1"/>
              <a:t>ewle</a:t>
            </a:r>
            <a:r>
              <a:rPr lang="tr-TR" sz="1600" dirty="0"/>
              <a:t> </a:t>
            </a:r>
            <a:r>
              <a:rPr lang="tr-TR" sz="1600" dirty="0" err="1"/>
              <a:t>xalî</a:t>
            </a:r>
            <a:r>
              <a:rPr lang="tr-TR" sz="1600" dirty="0"/>
              <a:t> </a:t>
            </a:r>
            <a:r>
              <a:rPr lang="tr-TR" sz="1600" dirty="0" err="1"/>
              <a:t>bikin</a:t>
            </a:r>
            <a:r>
              <a:rPr lang="tr-TR" sz="1600" dirty="0"/>
              <a:t>. </a:t>
            </a:r>
            <a:r>
              <a:rPr lang="tr-TR" sz="1600" dirty="0" err="1"/>
              <a:t>Xwelîya</a:t>
            </a:r>
            <a:r>
              <a:rPr lang="tr-TR" sz="1600" dirty="0"/>
              <a:t> </a:t>
            </a:r>
            <a:r>
              <a:rPr lang="tr-TR" sz="1600" dirty="0" err="1"/>
              <a:t>germ</a:t>
            </a:r>
            <a:r>
              <a:rPr lang="tr-TR" sz="1600" dirty="0"/>
              <a:t> </a:t>
            </a:r>
            <a:r>
              <a:rPr lang="tr-TR" sz="1600" dirty="0" err="1"/>
              <a:t>neavêjin</a:t>
            </a:r>
            <a:r>
              <a:rPr lang="tr-TR" sz="1600" dirty="0"/>
              <a:t> </a:t>
            </a:r>
            <a:r>
              <a:rPr lang="tr-TR" sz="1600" dirty="0" err="1"/>
              <a:t>nav</a:t>
            </a:r>
            <a:r>
              <a:rPr lang="tr-TR" sz="1600" dirty="0"/>
              <a:t> </a:t>
            </a:r>
            <a:r>
              <a:rPr lang="tr-TR" sz="1600" dirty="0" err="1"/>
              <a:t>qutîya</a:t>
            </a:r>
            <a:r>
              <a:rPr lang="tr-TR" sz="1600" dirty="0"/>
              <a:t> </a:t>
            </a:r>
            <a:r>
              <a:rPr lang="tr-TR" sz="1600" dirty="0" err="1"/>
              <a:t>çopê</a:t>
            </a:r>
            <a:r>
              <a:rPr lang="tr-TR" sz="1600" dirty="0"/>
              <a:t>.</a:t>
            </a:r>
            <a:endParaRPr lang="en-GB" sz="16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NEHIŞTINA ŞEWAT</a:t>
            </a:r>
            <a:r>
              <a:rPr lang="tr-TR" dirty="0" err="1"/>
              <a:t>Ê</a:t>
            </a:r>
            <a:r>
              <a:rPr lang="tr-TR" dirty="0"/>
              <a:t> </a:t>
            </a:r>
            <a:r>
              <a:rPr lang="en-GB" dirty="0"/>
              <a:t>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 err="1"/>
              <a:t>Dema</a:t>
            </a:r>
            <a:r>
              <a:rPr lang="en-GB" sz="1600" dirty="0"/>
              <a:t> </a:t>
            </a:r>
            <a:r>
              <a:rPr lang="en-GB" sz="1600" dirty="0" err="1"/>
              <a:t>ku</a:t>
            </a:r>
            <a:r>
              <a:rPr lang="en-GB" sz="1600" dirty="0"/>
              <a:t> h</a:t>
            </a:r>
            <a:r>
              <a:rPr lang="tr-TR" sz="1600" dirty="0" err="1"/>
              <a:t>ûn</a:t>
            </a:r>
            <a:r>
              <a:rPr lang="tr-TR" sz="1600" dirty="0"/>
              <a:t> </a:t>
            </a:r>
            <a:r>
              <a:rPr lang="tr-TR" sz="1600" dirty="0" err="1"/>
              <a:t>ji</a:t>
            </a:r>
            <a:r>
              <a:rPr lang="tr-TR" sz="1600" dirty="0"/>
              <a:t> </a:t>
            </a:r>
            <a:r>
              <a:rPr lang="tr-TR" sz="1600" dirty="0" err="1"/>
              <a:t>malê</a:t>
            </a:r>
            <a:r>
              <a:rPr lang="tr-TR" sz="1600" dirty="0"/>
              <a:t> </a:t>
            </a:r>
            <a:r>
              <a:rPr lang="tr-TR" sz="1600" dirty="0" err="1"/>
              <a:t>derdikevin</a:t>
            </a:r>
            <a:r>
              <a:rPr lang="tr-TR" sz="1600" dirty="0"/>
              <a:t> an </a:t>
            </a:r>
            <a:r>
              <a:rPr lang="tr-TR" sz="1600" dirty="0" err="1"/>
              <a:t>jî</a:t>
            </a:r>
            <a:r>
              <a:rPr lang="tr-TR" sz="1600" dirty="0"/>
              <a:t> </a:t>
            </a:r>
            <a:r>
              <a:rPr lang="tr-TR" sz="1600" dirty="0" err="1"/>
              <a:t>radizên</a:t>
            </a:r>
            <a:r>
              <a:rPr lang="tr-TR" sz="1600" dirty="0"/>
              <a:t> </a:t>
            </a:r>
            <a:r>
              <a:rPr lang="tr-TR" sz="1600" dirty="0" err="1"/>
              <a:t>makîneya</a:t>
            </a:r>
            <a:r>
              <a:rPr lang="tr-TR" sz="1600" dirty="0"/>
              <a:t> </a:t>
            </a:r>
            <a:r>
              <a:rPr lang="tr-TR" sz="1600" dirty="0" err="1"/>
              <a:t>cilşo</a:t>
            </a:r>
            <a:r>
              <a:rPr lang="tr-TR" sz="1600" dirty="0"/>
              <a:t> </a:t>
            </a:r>
            <a:r>
              <a:rPr lang="tr-TR" sz="1600" dirty="0" err="1"/>
              <a:t>û</a:t>
            </a:r>
            <a:r>
              <a:rPr lang="tr-TR" sz="1600" dirty="0"/>
              <a:t> </a:t>
            </a:r>
            <a:r>
              <a:rPr lang="tr-TR" sz="1600" dirty="0" err="1"/>
              <a:t>makîneya</a:t>
            </a:r>
            <a:r>
              <a:rPr lang="tr-TR" sz="1600" dirty="0"/>
              <a:t> </a:t>
            </a:r>
            <a:r>
              <a:rPr lang="tr-TR" sz="1600" dirty="0" err="1"/>
              <a:t>ziwakirinê</a:t>
            </a:r>
            <a:r>
              <a:rPr lang="tr-TR" sz="1600" dirty="0"/>
              <a:t> </a:t>
            </a:r>
            <a:r>
              <a:rPr lang="tr-TR" sz="1600" dirty="0" err="1"/>
              <a:t>bigirin</a:t>
            </a:r>
            <a:r>
              <a:rPr lang="tr-TR" sz="1600" dirty="0"/>
              <a:t>. </a:t>
            </a:r>
            <a:r>
              <a:rPr lang="tr-TR" sz="1600" dirty="0" err="1"/>
              <a:t>Tenê</a:t>
            </a:r>
            <a:r>
              <a:rPr lang="tr-TR" sz="1600" dirty="0"/>
              <a:t> </a:t>
            </a:r>
            <a:r>
              <a:rPr lang="tr-TR" sz="1600" dirty="0" err="1"/>
              <a:t>pisporên</a:t>
            </a:r>
            <a:r>
              <a:rPr lang="tr-TR" sz="1600" dirty="0"/>
              <a:t> </a:t>
            </a:r>
            <a:r>
              <a:rPr lang="tr-TR" sz="1600" dirty="0" err="1"/>
              <a:t>elektrîkê</a:t>
            </a:r>
            <a:r>
              <a:rPr lang="tr-TR" sz="1600" dirty="0"/>
              <a:t> </a:t>
            </a:r>
            <a:r>
              <a:rPr lang="tr-TR" sz="1600" dirty="0" err="1"/>
              <a:t>bila</a:t>
            </a:r>
            <a:r>
              <a:rPr lang="tr-TR" sz="1600" dirty="0"/>
              <a:t> </a:t>
            </a:r>
            <a:r>
              <a:rPr lang="tr-TR" sz="1600" dirty="0" err="1"/>
              <a:t>alavên</a:t>
            </a:r>
            <a:r>
              <a:rPr lang="tr-TR" sz="1600" dirty="0"/>
              <a:t> </a:t>
            </a:r>
            <a:r>
              <a:rPr lang="tr-TR" sz="1600" dirty="0" err="1"/>
              <a:t>we</a:t>
            </a:r>
            <a:r>
              <a:rPr lang="tr-TR" sz="1600" dirty="0"/>
              <a:t> </a:t>
            </a:r>
            <a:r>
              <a:rPr lang="tr-TR" sz="1600" dirty="0" err="1"/>
              <a:t>yên</a:t>
            </a:r>
            <a:r>
              <a:rPr lang="tr-TR" sz="1600" dirty="0"/>
              <a:t> </a:t>
            </a:r>
            <a:r>
              <a:rPr lang="tr-TR" sz="1600" dirty="0" err="1"/>
              <a:t>elektrîkê</a:t>
            </a:r>
            <a:r>
              <a:rPr lang="tr-TR" sz="1600" dirty="0"/>
              <a:t> </a:t>
            </a:r>
            <a:r>
              <a:rPr lang="tr-TR" sz="1600" dirty="0" err="1"/>
              <a:t>tamîr</a:t>
            </a:r>
            <a:r>
              <a:rPr lang="tr-TR" sz="1600" dirty="0"/>
              <a:t> </a:t>
            </a:r>
            <a:r>
              <a:rPr lang="tr-TR" sz="1600" dirty="0" err="1"/>
              <a:t>bike</a:t>
            </a:r>
            <a:r>
              <a:rPr lang="tr-TR" sz="1600" dirty="0"/>
              <a:t> an </a:t>
            </a:r>
            <a:r>
              <a:rPr lang="tr-TR" sz="1600" dirty="0" err="1"/>
              <a:t>jî</a:t>
            </a:r>
            <a:r>
              <a:rPr lang="tr-TR" sz="1600" dirty="0"/>
              <a:t> </a:t>
            </a:r>
            <a:r>
              <a:rPr lang="tr-TR" sz="1600" dirty="0" err="1"/>
              <a:t>dayne</a:t>
            </a:r>
            <a:r>
              <a:rPr lang="tr-TR" sz="1600" dirty="0"/>
              <a:t>. </a:t>
            </a:r>
            <a:r>
              <a:rPr lang="tr-TR" sz="1600" dirty="0" err="1"/>
              <a:t>Malzemeyên</a:t>
            </a:r>
            <a:r>
              <a:rPr lang="tr-TR" sz="1600" dirty="0"/>
              <a:t> </a:t>
            </a:r>
            <a:r>
              <a:rPr lang="tr-TR" sz="1600" dirty="0" err="1"/>
              <a:t>înşaatê</a:t>
            </a:r>
            <a:r>
              <a:rPr lang="tr-TR" sz="1600" dirty="0"/>
              <a:t>, </a:t>
            </a:r>
            <a:r>
              <a:rPr lang="tr-TR" sz="1600" dirty="0" err="1"/>
              <a:t>qutîyên</a:t>
            </a:r>
            <a:r>
              <a:rPr lang="tr-TR" sz="1600" dirty="0"/>
              <a:t> karton </a:t>
            </a:r>
            <a:r>
              <a:rPr lang="tr-TR" sz="1600" dirty="0" err="1"/>
              <a:t>û</a:t>
            </a:r>
            <a:r>
              <a:rPr lang="tr-TR" sz="1600" dirty="0"/>
              <a:t> </a:t>
            </a:r>
            <a:r>
              <a:rPr lang="tr-TR" sz="1600" dirty="0" err="1"/>
              <a:t>hwd</a:t>
            </a:r>
            <a:r>
              <a:rPr lang="tr-TR" sz="1600" dirty="0"/>
              <a:t>. </a:t>
            </a:r>
            <a:r>
              <a:rPr lang="tr-TR" sz="1600" dirty="0" err="1"/>
              <a:t>dema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şewat</a:t>
            </a:r>
            <a:r>
              <a:rPr lang="tr-TR" sz="1600" dirty="0"/>
              <a:t> dest </a:t>
            </a:r>
            <a:r>
              <a:rPr lang="tr-TR" sz="1600" dirty="0" err="1"/>
              <a:t>pê</a:t>
            </a:r>
            <a:r>
              <a:rPr lang="tr-TR" sz="1600" dirty="0"/>
              <a:t> dike </a:t>
            </a:r>
            <a:r>
              <a:rPr lang="tr-TR" sz="1600" dirty="0" err="1"/>
              <a:t>rê</a:t>
            </a:r>
            <a:r>
              <a:rPr lang="tr-TR" sz="1600" dirty="0"/>
              <a:t> </a:t>
            </a:r>
            <a:r>
              <a:rPr lang="tr-TR" sz="1600" dirty="0" err="1"/>
              <a:t>li</a:t>
            </a:r>
            <a:r>
              <a:rPr lang="tr-TR" sz="1600" dirty="0"/>
              <a:t> </a:t>
            </a:r>
            <a:r>
              <a:rPr lang="tr-TR" sz="1600" dirty="0" err="1"/>
              <a:t>ber</a:t>
            </a:r>
            <a:r>
              <a:rPr lang="tr-TR" sz="1600" dirty="0"/>
              <a:t> </a:t>
            </a:r>
            <a:r>
              <a:rPr lang="tr-TR" sz="1600" dirty="0" err="1"/>
              <a:t>mirovan</a:t>
            </a:r>
            <a:r>
              <a:rPr lang="tr-TR" sz="1600" dirty="0"/>
              <a:t> </a:t>
            </a:r>
            <a:r>
              <a:rPr lang="tr-TR" sz="1600" dirty="0" err="1"/>
              <a:t>digire</a:t>
            </a:r>
            <a:r>
              <a:rPr lang="tr-TR" sz="1600" dirty="0"/>
              <a:t>. </a:t>
            </a:r>
            <a:r>
              <a:rPr lang="tr-TR" sz="1600" dirty="0" err="1"/>
              <a:t>Tiştên</a:t>
            </a:r>
            <a:r>
              <a:rPr lang="tr-TR" sz="1600" dirty="0"/>
              <a:t> </a:t>
            </a:r>
            <a:r>
              <a:rPr lang="tr-TR" sz="1600" dirty="0" err="1"/>
              <a:t>ku</a:t>
            </a:r>
            <a:r>
              <a:rPr lang="tr-TR" sz="1600" dirty="0"/>
              <a:t> </a:t>
            </a:r>
            <a:r>
              <a:rPr lang="tr-TR" sz="1600" dirty="0" err="1"/>
              <a:t>dişewitin</a:t>
            </a:r>
            <a:r>
              <a:rPr lang="tr-TR" sz="1600" dirty="0"/>
              <a:t> </a:t>
            </a:r>
            <a:r>
              <a:rPr lang="tr-TR" sz="1600" dirty="0" err="1"/>
              <a:t>li</a:t>
            </a:r>
            <a:r>
              <a:rPr lang="tr-TR" sz="1600" dirty="0"/>
              <a:t> </a:t>
            </a:r>
            <a:r>
              <a:rPr lang="tr-TR" sz="1600" dirty="0" err="1"/>
              <a:t>merdîwan</a:t>
            </a:r>
            <a:r>
              <a:rPr lang="tr-TR" sz="1600" dirty="0"/>
              <a:t> </a:t>
            </a:r>
            <a:r>
              <a:rPr lang="tr-TR" sz="1600" dirty="0" err="1"/>
              <a:t>û</a:t>
            </a:r>
            <a:r>
              <a:rPr lang="tr-TR" sz="1600" dirty="0"/>
              <a:t> garaja </a:t>
            </a:r>
            <a:r>
              <a:rPr lang="tr-TR" sz="1600" dirty="0" err="1"/>
              <a:t>xwe</a:t>
            </a:r>
            <a:r>
              <a:rPr lang="tr-TR" sz="1600" dirty="0"/>
              <a:t> </a:t>
            </a:r>
            <a:r>
              <a:rPr lang="tr-TR" sz="1600" dirty="0" err="1"/>
              <a:t>nehêlin</a:t>
            </a:r>
            <a:r>
              <a:rPr lang="tr-TR" sz="1600" dirty="0"/>
              <a:t>. </a:t>
            </a:r>
            <a:r>
              <a:rPr lang="tr-TR" sz="1600" dirty="0" err="1"/>
              <a:t>Konteynirên</a:t>
            </a:r>
            <a:r>
              <a:rPr lang="tr-TR" sz="1600" dirty="0"/>
              <a:t> </a:t>
            </a:r>
            <a:r>
              <a:rPr lang="tr-TR" sz="1600" dirty="0" err="1"/>
              <a:t>çopê</a:t>
            </a:r>
            <a:r>
              <a:rPr lang="tr-TR" sz="1600" dirty="0"/>
              <a:t> </a:t>
            </a:r>
            <a:r>
              <a:rPr lang="tr-TR" sz="1600" dirty="0" err="1"/>
              <a:t>dûrî</a:t>
            </a:r>
            <a:r>
              <a:rPr lang="tr-TR" sz="1600" dirty="0"/>
              <a:t> </a:t>
            </a:r>
            <a:r>
              <a:rPr lang="tr-TR" sz="1600" dirty="0" err="1"/>
              <a:t>avahîyan</a:t>
            </a:r>
            <a:r>
              <a:rPr lang="tr-TR" sz="1600" dirty="0"/>
              <a:t> </a:t>
            </a:r>
            <a:r>
              <a:rPr lang="tr-TR" sz="1600" dirty="0" err="1"/>
              <a:t>daynin</a:t>
            </a:r>
            <a:r>
              <a:rPr lang="tr-TR" sz="1600" dirty="0"/>
              <a:t>.</a:t>
            </a:r>
            <a:endParaRPr lang="en-GB" sz="16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DEMA ŞEWAT</a:t>
            </a:r>
            <a:r>
              <a:rPr lang="tr-TR" dirty="0" err="1"/>
              <a:t>Ê</a:t>
            </a:r>
            <a:r>
              <a:rPr lang="tr-TR" dirty="0"/>
              <a:t> LAZIM E EV WERIN KİRİN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b-NO" sz="1300" dirty="0"/>
              <a:t>1)XILASKİRİN: </a:t>
            </a:r>
          </a:p>
          <a:p>
            <a:pPr marL="0" indent="0">
              <a:buNone/>
            </a:pPr>
            <a:r>
              <a:rPr lang="nb-NO" sz="1300" dirty="0"/>
              <a:t>P</a:t>
            </a:r>
            <a:r>
              <a:rPr lang="tr-TR" sz="1300" dirty="0" err="1"/>
              <a:t>ê</a:t>
            </a:r>
            <a:r>
              <a:rPr lang="tr-TR" sz="1300" dirty="0"/>
              <a:t> </a:t>
            </a:r>
            <a:r>
              <a:rPr lang="tr-TR" sz="1300" dirty="0" err="1"/>
              <a:t>yeqîn</a:t>
            </a:r>
            <a:r>
              <a:rPr lang="tr-TR" sz="1300" dirty="0"/>
              <a:t> bin </a:t>
            </a:r>
            <a:r>
              <a:rPr lang="tr-TR" sz="1300" dirty="0" err="1"/>
              <a:t>ku</a:t>
            </a:r>
            <a:r>
              <a:rPr lang="tr-TR" sz="1300" dirty="0"/>
              <a:t> herkes </a:t>
            </a:r>
            <a:r>
              <a:rPr lang="tr-TR" sz="1300" dirty="0" err="1"/>
              <a:t>derketiye</a:t>
            </a:r>
            <a:r>
              <a:rPr lang="tr-TR" sz="1300" dirty="0"/>
              <a:t> </a:t>
            </a:r>
            <a:r>
              <a:rPr lang="tr-TR" sz="1300" dirty="0" err="1"/>
              <a:t>derve</a:t>
            </a:r>
            <a:r>
              <a:rPr lang="tr-TR" sz="1300" dirty="0"/>
              <a:t>. </a:t>
            </a:r>
            <a:r>
              <a:rPr lang="tr-TR" sz="1300" dirty="0" err="1"/>
              <a:t>Derketin</a:t>
            </a:r>
            <a:r>
              <a:rPr lang="tr-TR" sz="1300" dirty="0"/>
              <a:t> </a:t>
            </a:r>
            <a:r>
              <a:rPr lang="tr-TR" sz="1300" dirty="0" err="1"/>
              <a:t>di</a:t>
            </a:r>
            <a:r>
              <a:rPr lang="tr-TR" sz="1300" dirty="0"/>
              <a:t> </a:t>
            </a:r>
            <a:r>
              <a:rPr lang="tr-TR" sz="1300" dirty="0" err="1"/>
              <a:t>nav</a:t>
            </a:r>
            <a:r>
              <a:rPr lang="tr-TR" sz="1300" dirty="0"/>
              <a:t> </a:t>
            </a:r>
            <a:r>
              <a:rPr lang="tr-TR" sz="1300" dirty="0" err="1"/>
              <a:t>dû</a:t>
            </a:r>
            <a:r>
              <a:rPr lang="tr-TR" sz="1300" dirty="0"/>
              <a:t> re </a:t>
            </a:r>
            <a:r>
              <a:rPr lang="tr-TR" sz="1300" dirty="0" err="1"/>
              <a:t>gelek</a:t>
            </a:r>
            <a:r>
              <a:rPr lang="tr-TR" sz="1300" dirty="0"/>
              <a:t> </a:t>
            </a:r>
            <a:r>
              <a:rPr lang="tr-TR" sz="1300" dirty="0" err="1"/>
              <a:t>talûke</a:t>
            </a:r>
            <a:r>
              <a:rPr lang="tr-TR" sz="1300" dirty="0"/>
              <a:t> ye. </a:t>
            </a:r>
            <a:r>
              <a:rPr lang="tr-TR" sz="1300" dirty="0" err="1"/>
              <a:t>Derîyan</a:t>
            </a:r>
            <a:r>
              <a:rPr lang="tr-TR" sz="1300" dirty="0"/>
              <a:t> </a:t>
            </a:r>
            <a:r>
              <a:rPr lang="tr-TR" sz="1300" dirty="0" err="1"/>
              <a:t>bigirin</a:t>
            </a:r>
            <a:r>
              <a:rPr lang="tr-TR" sz="1300" dirty="0"/>
              <a:t>. </a:t>
            </a:r>
            <a:r>
              <a:rPr lang="tr-TR" sz="1300" dirty="0" err="1"/>
              <a:t>Ber</a:t>
            </a:r>
            <a:r>
              <a:rPr lang="tr-TR" sz="1300" dirty="0"/>
              <a:t> </a:t>
            </a:r>
            <a:r>
              <a:rPr lang="tr-TR" sz="1300" dirty="0" err="1"/>
              <a:t>bi</a:t>
            </a:r>
            <a:r>
              <a:rPr lang="tr-TR" sz="1300" dirty="0"/>
              <a:t> </a:t>
            </a:r>
            <a:r>
              <a:rPr lang="tr-TR" sz="1300" dirty="0" err="1"/>
              <a:t>cihekî</a:t>
            </a:r>
            <a:r>
              <a:rPr lang="tr-TR" sz="1300" dirty="0"/>
              <a:t> </a:t>
            </a:r>
            <a:r>
              <a:rPr lang="tr-TR" sz="1300" dirty="0" err="1"/>
              <a:t>ku</a:t>
            </a:r>
            <a:r>
              <a:rPr lang="tr-TR" sz="1300" dirty="0"/>
              <a:t> </a:t>
            </a:r>
            <a:r>
              <a:rPr lang="tr-TR" sz="1300" dirty="0" err="1"/>
              <a:t>we</a:t>
            </a:r>
            <a:r>
              <a:rPr lang="tr-TR" sz="1300" dirty="0"/>
              <a:t> </a:t>
            </a:r>
            <a:r>
              <a:rPr lang="tr-TR" sz="1300" dirty="0" err="1"/>
              <a:t>ji</a:t>
            </a:r>
            <a:r>
              <a:rPr lang="tr-TR" sz="1300" dirty="0"/>
              <a:t> </a:t>
            </a:r>
            <a:r>
              <a:rPr lang="tr-TR" sz="1300" dirty="0" err="1"/>
              <a:t>berê</a:t>
            </a:r>
            <a:r>
              <a:rPr lang="tr-TR" sz="1300" dirty="0"/>
              <a:t> de dest </a:t>
            </a:r>
            <a:r>
              <a:rPr lang="tr-TR" sz="1300" dirty="0" err="1"/>
              <a:t>nîşan</a:t>
            </a:r>
            <a:r>
              <a:rPr lang="tr-TR" sz="1300" dirty="0"/>
              <a:t> </a:t>
            </a:r>
            <a:r>
              <a:rPr lang="tr-TR" sz="1300" dirty="0" err="1"/>
              <a:t>kiriye</a:t>
            </a:r>
            <a:r>
              <a:rPr lang="tr-TR" sz="1300" dirty="0"/>
              <a:t> </a:t>
            </a:r>
            <a:r>
              <a:rPr lang="tr-TR" sz="1300" dirty="0" err="1"/>
              <a:t>herin</a:t>
            </a:r>
            <a:r>
              <a:rPr lang="tr-TR" sz="1300" dirty="0"/>
              <a:t>.</a:t>
            </a:r>
          </a:p>
          <a:p>
            <a:pPr marL="0" indent="0">
              <a:buNone/>
            </a:pPr>
            <a:endParaRPr lang="tr-TR" sz="1300" dirty="0"/>
          </a:p>
          <a:p>
            <a:pPr marL="0" indent="0">
              <a:buNone/>
            </a:pPr>
            <a:r>
              <a:rPr lang="tr-TR" sz="1300" dirty="0"/>
              <a:t>2)AGAHDARKIRIN: </a:t>
            </a:r>
          </a:p>
          <a:p>
            <a:pPr marL="0" indent="0">
              <a:buNone/>
            </a:pPr>
            <a:r>
              <a:rPr lang="tr-TR" sz="1300" dirty="0" err="1"/>
              <a:t>Bi</a:t>
            </a:r>
            <a:r>
              <a:rPr lang="tr-TR" sz="1300" dirty="0"/>
              <a:t> </a:t>
            </a:r>
            <a:r>
              <a:rPr lang="tr-TR" sz="1300" dirty="0" err="1"/>
              <a:t>rêya</a:t>
            </a:r>
            <a:r>
              <a:rPr lang="tr-TR" sz="1300" dirty="0"/>
              <a:t> </a:t>
            </a:r>
            <a:r>
              <a:rPr lang="tr-TR" sz="1300" dirty="0" err="1"/>
              <a:t>hejmara</a:t>
            </a:r>
            <a:r>
              <a:rPr lang="tr-TR" sz="1300" dirty="0"/>
              <a:t> </a:t>
            </a:r>
            <a:r>
              <a:rPr lang="tr-TR" sz="1300" dirty="0" err="1"/>
              <a:t>telefonê</a:t>
            </a:r>
            <a:r>
              <a:rPr lang="tr-TR" sz="1300" dirty="0"/>
              <a:t> ya 110 </a:t>
            </a:r>
            <a:r>
              <a:rPr lang="tr-TR" sz="1300" dirty="0" err="1"/>
              <a:t>servîsa</a:t>
            </a:r>
            <a:r>
              <a:rPr lang="tr-TR" sz="1300" dirty="0"/>
              <a:t> </a:t>
            </a:r>
            <a:r>
              <a:rPr lang="tr-TR" sz="1300" dirty="0" err="1"/>
              <a:t>agirvemirandinê</a:t>
            </a:r>
            <a:r>
              <a:rPr lang="tr-TR" sz="1300" dirty="0"/>
              <a:t> </a:t>
            </a:r>
            <a:r>
              <a:rPr lang="tr-TR" sz="1300" dirty="0" err="1"/>
              <a:t>ango</a:t>
            </a:r>
            <a:r>
              <a:rPr lang="tr-TR" sz="1300" dirty="0"/>
              <a:t> </a:t>
            </a:r>
            <a:r>
              <a:rPr lang="tr-TR" sz="1300" dirty="0" err="1"/>
              <a:t>îtfaîyeyê</a:t>
            </a:r>
            <a:r>
              <a:rPr lang="tr-TR" sz="1300" dirty="0"/>
              <a:t> </a:t>
            </a:r>
            <a:r>
              <a:rPr lang="tr-TR" sz="1300" dirty="0" err="1"/>
              <a:t>agahdar</a:t>
            </a:r>
            <a:r>
              <a:rPr lang="tr-TR" sz="1300" dirty="0"/>
              <a:t> </a:t>
            </a:r>
            <a:r>
              <a:rPr lang="tr-TR" sz="1300" dirty="0" err="1"/>
              <a:t>bikin</a:t>
            </a:r>
            <a:r>
              <a:rPr lang="tr-TR" sz="1300" dirty="0"/>
              <a:t>. </a:t>
            </a:r>
            <a:r>
              <a:rPr lang="tr-TR" sz="1300" dirty="0" err="1"/>
              <a:t>Navnîşana</a:t>
            </a:r>
            <a:r>
              <a:rPr lang="tr-TR" sz="1300" dirty="0"/>
              <a:t> tam a </a:t>
            </a:r>
            <a:r>
              <a:rPr lang="tr-TR" sz="1300" dirty="0" err="1"/>
              <a:t>xaniyê</a:t>
            </a:r>
            <a:r>
              <a:rPr lang="tr-TR" sz="1300" dirty="0"/>
              <a:t> </a:t>
            </a:r>
            <a:r>
              <a:rPr lang="tr-TR" sz="1300" dirty="0" err="1"/>
              <a:t>ku</a:t>
            </a:r>
            <a:r>
              <a:rPr lang="tr-TR" sz="1300" dirty="0"/>
              <a:t> </a:t>
            </a:r>
            <a:r>
              <a:rPr lang="tr-TR" sz="1300" dirty="0" err="1"/>
              <a:t>dişewite</a:t>
            </a:r>
            <a:r>
              <a:rPr lang="tr-TR" sz="1300" dirty="0"/>
              <a:t> </a:t>
            </a:r>
            <a:r>
              <a:rPr lang="tr-TR" sz="1300" dirty="0" err="1"/>
              <a:t>ji</a:t>
            </a:r>
            <a:r>
              <a:rPr lang="tr-TR" sz="1300" dirty="0"/>
              <a:t> </a:t>
            </a:r>
            <a:r>
              <a:rPr lang="tr-TR" sz="1300" dirty="0" err="1"/>
              <a:t>wan</a:t>
            </a:r>
            <a:r>
              <a:rPr lang="tr-TR" sz="1300" dirty="0"/>
              <a:t> re </a:t>
            </a:r>
            <a:r>
              <a:rPr lang="tr-TR" sz="1300" dirty="0" err="1"/>
              <a:t>bibêjin</a:t>
            </a:r>
            <a:r>
              <a:rPr lang="tr-TR" sz="1300" dirty="0"/>
              <a:t>.</a:t>
            </a:r>
          </a:p>
          <a:p>
            <a:pPr marL="0" indent="0">
              <a:buNone/>
            </a:pPr>
            <a:endParaRPr lang="tr-TR" sz="1300" dirty="0"/>
          </a:p>
          <a:p>
            <a:pPr marL="0" indent="0">
              <a:buNone/>
            </a:pPr>
            <a:r>
              <a:rPr lang="tr-TR" sz="1300" dirty="0"/>
              <a:t>3)VEMIRANDIN: </a:t>
            </a:r>
          </a:p>
          <a:p>
            <a:pPr marL="0" indent="0">
              <a:buNone/>
            </a:pPr>
            <a:r>
              <a:rPr lang="tr-TR" sz="1300" dirty="0" err="1"/>
              <a:t>Eger</a:t>
            </a:r>
            <a:r>
              <a:rPr lang="tr-TR" sz="1300" dirty="0"/>
              <a:t> </a:t>
            </a:r>
            <a:r>
              <a:rPr lang="tr-TR" sz="1300" dirty="0" err="1"/>
              <a:t>şewat</a:t>
            </a:r>
            <a:r>
              <a:rPr lang="tr-TR" sz="1300" dirty="0"/>
              <a:t> ne </a:t>
            </a:r>
            <a:r>
              <a:rPr lang="tr-TR" sz="1300" dirty="0" err="1"/>
              <a:t>gur</a:t>
            </a:r>
            <a:r>
              <a:rPr lang="tr-TR" sz="1300" dirty="0"/>
              <a:t> be, </a:t>
            </a:r>
            <a:r>
              <a:rPr lang="tr-TR" sz="1300" dirty="0" err="1"/>
              <a:t>bi</a:t>
            </a:r>
            <a:r>
              <a:rPr lang="tr-TR" sz="1300" dirty="0"/>
              <a:t> </a:t>
            </a:r>
            <a:r>
              <a:rPr lang="tr-TR" sz="1300" dirty="0" err="1"/>
              <a:t>xortom</a:t>
            </a:r>
            <a:r>
              <a:rPr lang="tr-TR" sz="1300" dirty="0"/>
              <a:t> an </a:t>
            </a:r>
            <a:r>
              <a:rPr lang="tr-TR" sz="1300" dirty="0" err="1"/>
              <a:t>jî</a:t>
            </a:r>
            <a:r>
              <a:rPr lang="tr-TR" sz="1300" dirty="0"/>
              <a:t> </a:t>
            </a:r>
            <a:r>
              <a:rPr lang="tr-TR" sz="1300" dirty="0" err="1"/>
              <a:t>alava</a:t>
            </a:r>
            <a:r>
              <a:rPr lang="tr-TR" sz="1300" dirty="0"/>
              <a:t> </a:t>
            </a:r>
            <a:r>
              <a:rPr lang="tr-TR" sz="1300" dirty="0" err="1"/>
              <a:t>vemirandinê</a:t>
            </a:r>
            <a:r>
              <a:rPr lang="tr-TR" sz="1300" dirty="0"/>
              <a:t> </a:t>
            </a:r>
            <a:r>
              <a:rPr lang="tr-TR" sz="1300" dirty="0" err="1"/>
              <a:t>agir</a:t>
            </a:r>
            <a:r>
              <a:rPr lang="tr-TR" sz="1300" dirty="0"/>
              <a:t> </a:t>
            </a:r>
            <a:r>
              <a:rPr lang="tr-TR" sz="1300" dirty="0" err="1"/>
              <a:t>vemirînin</a:t>
            </a:r>
            <a:r>
              <a:rPr lang="tr-TR" sz="1300" dirty="0"/>
              <a:t>. </a:t>
            </a:r>
            <a:r>
              <a:rPr lang="tr-TR" sz="1300" dirty="0" err="1"/>
              <a:t>Xwe</a:t>
            </a:r>
            <a:r>
              <a:rPr lang="tr-TR" sz="1300" dirty="0"/>
              <a:t> </a:t>
            </a:r>
            <a:r>
              <a:rPr lang="tr-TR" sz="1300" dirty="0" err="1"/>
              <a:t>nexin</a:t>
            </a:r>
            <a:r>
              <a:rPr lang="tr-TR" sz="1300" dirty="0"/>
              <a:t> </a:t>
            </a:r>
            <a:r>
              <a:rPr lang="tr-TR" sz="1300" dirty="0" err="1"/>
              <a:t>nav</a:t>
            </a:r>
            <a:r>
              <a:rPr lang="tr-TR" sz="1300" dirty="0"/>
              <a:t> </a:t>
            </a:r>
            <a:r>
              <a:rPr lang="tr-TR" sz="1300" dirty="0" err="1"/>
              <a:t>talûkeyê</a:t>
            </a:r>
            <a:r>
              <a:rPr lang="tr-TR" sz="1300" dirty="0"/>
              <a:t>. </a:t>
            </a:r>
            <a:r>
              <a:rPr lang="tr-TR" sz="1300" dirty="0" err="1"/>
              <a:t>Dû</a:t>
            </a:r>
            <a:r>
              <a:rPr lang="tr-TR" sz="1300" dirty="0"/>
              <a:t> </a:t>
            </a:r>
            <a:r>
              <a:rPr lang="tr-TR" sz="1300" dirty="0" err="1"/>
              <a:t>gelek</a:t>
            </a:r>
            <a:r>
              <a:rPr lang="tr-TR" sz="1300" dirty="0"/>
              <a:t> </a:t>
            </a:r>
            <a:r>
              <a:rPr lang="tr-TR" sz="1300" dirty="0" err="1"/>
              <a:t>toksîk</a:t>
            </a:r>
            <a:r>
              <a:rPr lang="tr-TR" sz="1300" dirty="0"/>
              <a:t> e. </a:t>
            </a:r>
          </a:p>
          <a:p>
            <a:pPr marL="0" indent="0">
              <a:buNone/>
            </a:pPr>
            <a:endParaRPr lang="tr-TR" sz="1300" dirty="0"/>
          </a:p>
          <a:p>
            <a:pPr marL="0" indent="0">
              <a:buNone/>
            </a:pPr>
            <a:r>
              <a:rPr lang="nb-NO" sz="1300" dirty="0"/>
              <a:t>Li </a:t>
            </a:r>
            <a:r>
              <a:rPr lang="nb-NO" sz="1300" dirty="0" err="1"/>
              <a:t>gor</a:t>
            </a:r>
            <a:r>
              <a:rPr lang="nb-NO" sz="1300" dirty="0"/>
              <a:t> </a:t>
            </a:r>
            <a:r>
              <a:rPr lang="nb-NO" sz="1300" dirty="0" err="1"/>
              <a:t>rewş</a:t>
            </a:r>
            <a:r>
              <a:rPr lang="tr-TR" sz="1300" dirty="0" err="1"/>
              <a:t>ê</a:t>
            </a:r>
            <a:r>
              <a:rPr lang="tr-TR" sz="1300" dirty="0"/>
              <a:t> hûn </a:t>
            </a:r>
            <a:r>
              <a:rPr lang="tr-TR" sz="1300" dirty="0" err="1"/>
              <a:t>dikarin</a:t>
            </a:r>
            <a:r>
              <a:rPr lang="tr-TR" sz="1300" dirty="0"/>
              <a:t> </a:t>
            </a:r>
            <a:r>
              <a:rPr lang="tr-TR" sz="1300" dirty="0" err="1"/>
              <a:t>rêza</a:t>
            </a:r>
            <a:r>
              <a:rPr lang="tr-TR" sz="1300" dirty="0"/>
              <a:t> </a:t>
            </a:r>
            <a:r>
              <a:rPr lang="tr-TR" sz="1300" dirty="0" err="1"/>
              <a:t>van</a:t>
            </a:r>
            <a:r>
              <a:rPr lang="tr-TR" sz="1300" dirty="0"/>
              <a:t> </a:t>
            </a:r>
            <a:r>
              <a:rPr lang="tr-TR" sz="1300" dirty="0" err="1"/>
              <a:t>merhaleyan</a:t>
            </a:r>
            <a:r>
              <a:rPr lang="tr-TR" sz="1300" dirty="0"/>
              <a:t> </a:t>
            </a:r>
            <a:r>
              <a:rPr lang="tr-TR" sz="1300" dirty="0" err="1"/>
              <a:t>biguherînin</a:t>
            </a:r>
            <a:r>
              <a:rPr lang="tr-TR" sz="1300" dirty="0"/>
              <a:t>. </a:t>
            </a:r>
            <a:r>
              <a:rPr lang="tr-TR" sz="1300" dirty="0" err="1"/>
              <a:t>Serê</a:t>
            </a:r>
            <a:r>
              <a:rPr lang="tr-TR" sz="1300" dirty="0"/>
              <a:t> her </a:t>
            </a:r>
            <a:r>
              <a:rPr lang="tr-TR" sz="1300" dirty="0" err="1"/>
              <a:t>wexteke</a:t>
            </a:r>
            <a:r>
              <a:rPr lang="tr-TR" sz="1300" dirty="0"/>
              <a:t> </a:t>
            </a:r>
            <a:r>
              <a:rPr lang="tr-TR" sz="1300" dirty="0" err="1"/>
              <a:t>dîyarkirî</a:t>
            </a:r>
            <a:r>
              <a:rPr lang="tr-TR" sz="1300" dirty="0"/>
              <a:t> </a:t>
            </a:r>
            <a:r>
              <a:rPr lang="tr-TR" sz="1300" dirty="0" err="1"/>
              <a:t>tatbîqatên</a:t>
            </a:r>
            <a:r>
              <a:rPr lang="tr-TR" sz="1300" dirty="0"/>
              <a:t> </a:t>
            </a:r>
            <a:r>
              <a:rPr lang="tr-TR" sz="1300" dirty="0" err="1"/>
              <a:t>şewatê</a:t>
            </a:r>
            <a:r>
              <a:rPr lang="tr-TR" sz="1300" dirty="0"/>
              <a:t> </a:t>
            </a:r>
            <a:r>
              <a:rPr lang="tr-TR" sz="1300" dirty="0" err="1"/>
              <a:t>çêkin</a:t>
            </a:r>
            <a:r>
              <a:rPr lang="tr-TR" sz="1300" dirty="0"/>
              <a:t>, da </a:t>
            </a:r>
            <a:r>
              <a:rPr lang="tr-TR" sz="1300" dirty="0" err="1"/>
              <a:t>ku</a:t>
            </a:r>
            <a:r>
              <a:rPr lang="tr-TR" sz="1300" dirty="0"/>
              <a:t> herkes her </a:t>
            </a:r>
            <a:r>
              <a:rPr lang="tr-TR" sz="1300" dirty="0" err="1"/>
              <a:t>tiştê</a:t>
            </a:r>
            <a:r>
              <a:rPr lang="tr-TR" sz="1300" dirty="0"/>
              <a:t> </a:t>
            </a:r>
            <a:r>
              <a:rPr lang="tr-TR" sz="1300" dirty="0" err="1"/>
              <a:t>ku</a:t>
            </a:r>
            <a:r>
              <a:rPr lang="tr-TR" sz="1300" dirty="0"/>
              <a:t> </a:t>
            </a:r>
            <a:r>
              <a:rPr lang="tr-TR" sz="1300" dirty="0" err="1"/>
              <a:t>lazim</a:t>
            </a:r>
            <a:r>
              <a:rPr lang="tr-TR" sz="1300" dirty="0"/>
              <a:t> e </a:t>
            </a:r>
            <a:r>
              <a:rPr lang="tr-TR" sz="1300" dirty="0" err="1"/>
              <a:t>bike</a:t>
            </a:r>
            <a:r>
              <a:rPr lang="tr-TR" sz="1300" dirty="0"/>
              <a:t> </a:t>
            </a:r>
            <a:r>
              <a:rPr lang="tr-TR" sz="1300" dirty="0" err="1"/>
              <a:t>bi</a:t>
            </a:r>
            <a:r>
              <a:rPr lang="tr-TR" sz="1300" dirty="0"/>
              <a:t> </a:t>
            </a:r>
            <a:r>
              <a:rPr lang="tr-TR" sz="1300" dirty="0" err="1"/>
              <a:t>awayekî</a:t>
            </a:r>
            <a:r>
              <a:rPr lang="tr-TR" sz="1300" dirty="0"/>
              <a:t> </a:t>
            </a:r>
            <a:r>
              <a:rPr lang="tr-TR" sz="1300" dirty="0" err="1"/>
              <a:t>pratîk</a:t>
            </a:r>
            <a:r>
              <a:rPr lang="tr-TR" sz="1300" dirty="0"/>
              <a:t> </a:t>
            </a:r>
            <a:r>
              <a:rPr lang="tr-TR" sz="1300" dirty="0" err="1"/>
              <a:t>bike</a:t>
            </a:r>
            <a:r>
              <a:rPr lang="tr-TR" sz="1300" dirty="0"/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FOREBYGGing</a:t>
            </a:r>
            <a:r>
              <a:rPr lang="nb-NO" dirty="0"/>
              <a:t> BRANNSKADER PÅ BARN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en-GB" sz="1400" dirty="0" err="1"/>
              <a:t>Gava</a:t>
            </a:r>
            <a:r>
              <a:rPr lang="en-GB" sz="1400" dirty="0"/>
              <a:t> </a:t>
            </a:r>
            <a:r>
              <a:rPr lang="en-GB" sz="1400" dirty="0" err="1"/>
              <a:t>tu</a:t>
            </a:r>
            <a:r>
              <a:rPr lang="en-GB" sz="1400" dirty="0"/>
              <a:t> </a:t>
            </a:r>
            <a:r>
              <a:rPr lang="en-GB" sz="1400" dirty="0" err="1"/>
              <a:t>zarokek</a:t>
            </a:r>
            <a:r>
              <a:rPr lang="en-GB" sz="1400" dirty="0"/>
              <a:t> </a:t>
            </a:r>
            <a:r>
              <a:rPr lang="en-GB" sz="1400" dirty="0" err="1"/>
              <a:t>digri</a:t>
            </a:r>
            <a:r>
              <a:rPr lang="en-GB" sz="1400" dirty="0"/>
              <a:t> </a:t>
            </a:r>
            <a:r>
              <a:rPr lang="en-GB" sz="1400" dirty="0" err="1"/>
              <a:t>yan</a:t>
            </a:r>
            <a:r>
              <a:rPr lang="en-GB" sz="1400" dirty="0"/>
              <a:t> ji </a:t>
            </a:r>
            <a:r>
              <a:rPr lang="en-GB" sz="1400" dirty="0" err="1"/>
              <a:t>dimejini</a:t>
            </a:r>
            <a:r>
              <a:rPr lang="en-GB" sz="1400" dirty="0"/>
              <a:t>, </a:t>
            </a:r>
            <a:r>
              <a:rPr lang="en-GB" sz="1400" dirty="0" err="1"/>
              <a:t>hewl</a:t>
            </a:r>
            <a:r>
              <a:rPr lang="en-GB" sz="1400" dirty="0"/>
              <a:t> bide ji </a:t>
            </a:r>
            <a:r>
              <a:rPr lang="en-GB" sz="1400" dirty="0" err="1"/>
              <a:t>vexwarine</a:t>
            </a:r>
            <a:r>
              <a:rPr lang="en-GB" sz="1400" dirty="0"/>
              <a:t> germ bi </a:t>
            </a:r>
            <a:r>
              <a:rPr lang="en-GB" sz="1400" dirty="0" err="1"/>
              <a:t>kar</a:t>
            </a:r>
            <a:r>
              <a:rPr lang="en-GB" sz="1400" dirty="0"/>
              <a:t> </a:t>
            </a:r>
            <a:r>
              <a:rPr lang="en-GB" sz="1400" dirty="0" err="1"/>
              <a:t>neyine</a:t>
            </a:r>
            <a:r>
              <a:rPr lang="en-GB" sz="1400" dirty="0"/>
              <a:t>.</a:t>
            </a:r>
          </a:p>
          <a:p>
            <a:endParaRPr lang="nb-NO" sz="1400" dirty="0"/>
          </a:p>
          <a:p>
            <a:r>
              <a:rPr lang="en-GB" sz="1400" dirty="0" err="1"/>
              <a:t>Baş</a:t>
            </a:r>
            <a:r>
              <a:rPr lang="en-GB" sz="1400" dirty="0"/>
              <a:t> </a:t>
            </a:r>
            <a:r>
              <a:rPr lang="en-GB" sz="1400" dirty="0" err="1"/>
              <a:t>bizane</a:t>
            </a:r>
            <a:r>
              <a:rPr lang="en-GB" sz="1400" dirty="0"/>
              <a:t> </a:t>
            </a:r>
            <a:r>
              <a:rPr lang="en-GB" sz="1400" dirty="0" err="1"/>
              <a:t>ku</a:t>
            </a:r>
            <a:r>
              <a:rPr lang="en-GB" sz="1400" dirty="0"/>
              <a:t> </a:t>
            </a:r>
            <a:r>
              <a:rPr lang="en-GB" sz="1400" dirty="0" err="1"/>
              <a:t>zarok</a:t>
            </a:r>
            <a:r>
              <a:rPr lang="en-GB" sz="1400" dirty="0"/>
              <a:t> ji </a:t>
            </a:r>
            <a:r>
              <a:rPr lang="en-GB" sz="1400" dirty="0" err="1"/>
              <a:t>tişten</a:t>
            </a:r>
            <a:r>
              <a:rPr lang="en-GB" sz="1400" dirty="0"/>
              <a:t> germ </a:t>
            </a:r>
            <a:r>
              <a:rPr lang="en-GB" sz="1400" dirty="0" err="1"/>
              <a:t>wek</a:t>
            </a:r>
            <a:r>
              <a:rPr lang="en-GB" sz="1400" dirty="0"/>
              <a:t> </a:t>
            </a:r>
            <a:r>
              <a:rPr lang="en-GB" sz="1400" dirty="0" err="1"/>
              <a:t>sope</a:t>
            </a:r>
            <a:r>
              <a:rPr lang="en-GB" sz="1400" dirty="0"/>
              <a:t>, </a:t>
            </a:r>
            <a:r>
              <a:rPr lang="en-GB" sz="1400" dirty="0" err="1"/>
              <a:t>hitirê</a:t>
            </a:r>
            <a:r>
              <a:rPr lang="en-GB" sz="1400" dirty="0"/>
              <a:t>, </a:t>
            </a:r>
            <a:r>
              <a:rPr lang="en-GB" sz="1400" dirty="0" err="1"/>
              <a:t>firinê</a:t>
            </a:r>
            <a:r>
              <a:rPr lang="en-GB" sz="1400" dirty="0"/>
              <a:t> </a:t>
            </a:r>
            <a:r>
              <a:rPr lang="en-GB" sz="1400" dirty="0" err="1"/>
              <a:t>hwd.dûr</a:t>
            </a:r>
            <a:r>
              <a:rPr lang="en-GB" sz="1400" dirty="0"/>
              <a:t> </a:t>
            </a:r>
            <a:r>
              <a:rPr lang="en-GB" sz="1400" dirty="0" err="1"/>
              <a:t>bisekinin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en-GB" sz="1400" dirty="0" err="1"/>
              <a:t>Baldar</a:t>
            </a:r>
            <a:r>
              <a:rPr lang="en-GB" sz="1400" dirty="0"/>
              <a:t> be  </a:t>
            </a:r>
            <a:r>
              <a:rPr lang="en-GB" sz="1400" dirty="0" err="1"/>
              <a:t>germahiyê</a:t>
            </a:r>
            <a:r>
              <a:rPr lang="en-GB" sz="1400" dirty="0"/>
              <a:t> </a:t>
            </a:r>
            <a:r>
              <a:rPr lang="en-GB" sz="1400" dirty="0" err="1"/>
              <a:t>avê</a:t>
            </a:r>
            <a:r>
              <a:rPr lang="en-GB" sz="1400" dirty="0"/>
              <a:t> </a:t>
            </a:r>
            <a:r>
              <a:rPr lang="en-GB" sz="1400" dirty="0" err="1"/>
              <a:t>hemamê</a:t>
            </a:r>
            <a:r>
              <a:rPr lang="en-GB" sz="1400" dirty="0"/>
              <a:t> û </a:t>
            </a:r>
            <a:r>
              <a:rPr lang="en-GB" sz="1400" dirty="0" err="1"/>
              <a:t>zarok</a:t>
            </a:r>
            <a:r>
              <a:rPr lang="en-GB" sz="1400" dirty="0"/>
              <a:t> </a:t>
            </a:r>
            <a:r>
              <a:rPr lang="en-GB" sz="1400" dirty="0" err="1"/>
              <a:t>bila</a:t>
            </a:r>
            <a:r>
              <a:rPr lang="en-GB" sz="1400" dirty="0"/>
              <a:t> </a:t>
            </a:r>
            <a:r>
              <a:rPr lang="en-GB" sz="1400" dirty="0" err="1"/>
              <a:t>ave</a:t>
            </a:r>
            <a:r>
              <a:rPr lang="en-GB" sz="1400" dirty="0"/>
              <a:t> germ </a:t>
            </a:r>
            <a:r>
              <a:rPr lang="en-GB" sz="1400" dirty="0" err="1"/>
              <a:t>nikari</a:t>
            </a:r>
            <a:r>
              <a:rPr lang="en-GB" sz="1400" dirty="0"/>
              <a:t> bin </a:t>
            </a:r>
            <a:r>
              <a:rPr lang="en-GB" sz="1400" dirty="0" err="1"/>
              <a:t>vekin</a:t>
            </a:r>
            <a:r>
              <a:rPr lang="en-GB" sz="1400" dirty="0"/>
              <a:t>. </a:t>
            </a:r>
            <a:r>
              <a:rPr lang="en-GB" sz="1400" dirty="0" err="1"/>
              <a:t>Germahiyê</a:t>
            </a:r>
            <a:r>
              <a:rPr lang="en-GB" sz="1400" dirty="0"/>
              <a:t> </a:t>
            </a:r>
            <a:r>
              <a:rPr lang="en-GB" sz="1400" dirty="0" err="1"/>
              <a:t>tankê</a:t>
            </a:r>
            <a:r>
              <a:rPr lang="en-GB" sz="1400" dirty="0"/>
              <a:t> </a:t>
            </a:r>
            <a:r>
              <a:rPr lang="en-GB" sz="1400" dirty="0" err="1"/>
              <a:t>avê</a:t>
            </a:r>
            <a:r>
              <a:rPr lang="en-GB" sz="1400" dirty="0"/>
              <a:t> </a:t>
            </a:r>
            <a:r>
              <a:rPr lang="en-GB" sz="1400" dirty="0" err="1"/>
              <a:t>hemame</a:t>
            </a:r>
            <a:r>
              <a:rPr lang="en-GB" sz="1400" dirty="0"/>
              <a:t> </a:t>
            </a:r>
            <a:r>
              <a:rPr lang="en-GB" sz="1400" dirty="0" err="1"/>
              <a:t>eyer</a:t>
            </a:r>
            <a:r>
              <a:rPr lang="en-GB" sz="1400" dirty="0"/>
              <a:t> bike.</a:t>
            </a:r>
          </a:p>
          <a:p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Forebygging BRANNSKADER PÅ BARN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en-GB" sz="1400" dirty="0" err="1"/>
              <a:t>Zarok</a:t>
            </a:r>
            <a:r>
              <a:rPr lang="en-GB" sz="1400" dirty="0"/>
              <a:t> ji </a:t>
            </a:r>
            <a:r>
              <a:rPr lang="en-GB" sz="1400" dirty="0" err="1"/>
              <a:t>beroşên</a:t>
            </a:r>
            <a:r>
              <a:rPr lang="en-GB" sz="1400" dirty="0"/>
              <a:t> </a:t>
            </a:r>
            <a:r>
              <a:rPr lang="en-GB" sz="1400" dirty="0" err="1"/>
              <a:t>dikele</a:t>
            </a:r>
            <a:r>
              <a:rPr lang="en-GB" sz="1400" dirty="0"/>
              <a:t> bi </a:t>
            </a:r>
            <a:r>
              <a:rPr lang="en-GB" sz="1400" dirty="0" err="1"/>
              <a:t>mesafeyekî</a:t>
            </a:r>
            <a:r>
              <a:rPr lang="en-GB" sz="1400" dirty="0"/>
              <a:t> </a:t>
            </a:r>
            <a:r>
              <a:rPr lang="en-GB" sz="1400" dirty="0" err="1"/>
              <a:t>dûr</a:t>
            </a:r>
            <a:r>
              <a:rPr lang="en-GB" sz="1400" dirty="0"/>
              <a:t> </a:t>
            </a:r>
            <a:r>
              <a:rPr lang="en-GB" sz="1400" dirty="0" err="1"/>
              <a:t>bigrê</a:t>
            </a:r>
            <a:endParaRPr lang="en-GB" sz="1400" dirty="0"/>
          </a:p>
          <a:p>
            <a:endParaRPr lang="nb-NO" sz="1400" dirty="0"/>
          </a:p>
          <a:p>
            <a:r>
              <a:rPr lang="en-GB" sz="1400" dirty="0" err="1"/>
              <a:t>Koriyê</a:t>
            </a:r>
            <a:r>
              <a:rPr lang="en-GB" sz="1400" dirty="0"/>
              <a:t> </a:t>
            </a:r>
            <a:r>
              <a:rPr lang="en-GB" sz="1400" dirty="0" err="1"/>
              <a:t>kehrebê</a:t>
            </a:r>
            <a:r>
              <a:rPr lang="en-GB" sz="1400" dirty="0"/>
              <a:t> –</a:t>
            </a:r>
            <a:r>
              <a:rPr lang="en-GB" sz="1400" dirty="0" err="1"/>
              <a:t>cîyê</a:t>
            </a:r>
            <a:r>
              <a:rPr lang="en-GB" sz="1400" dirty="0"/>
              <a:t> </a:t>
            </a:r>
            <a:r>
              <a:rPr lang="en-GB" sz="1400" dirty="0" err="1"/>
              <a:t>wi</a:t>
            </a:r>
            <a:r>
              <a:rPr lang="en-GB" sz="1400" dirty="0"/>
              <a:t>  û </a:t>
            </a:r>
            <a:r>
              <a:rPr lang="en-GB" sz="1400" dirty="0" err="1"/>
              <a:t>cîyê</a:t>
            </a:r>
            <a:r>
              <a:rPr lang="en-GB" sz="1400" dirty="0"/>
              <a:t> </a:t>
            </a:r>
            <a:r>
              <a:rPr lang="en-GB" sz="1400" dirty="0" err="1"/>
              <a:t>kabloyê</a:t>
            </a:r>
            <a:r>
              <a:rPr lang="en-GB" sz="1400" dirty="0"/>
              <a:t> </a:t>
            </a:r>
            <a:r>
              <a:rPr lang="en-GB" sz="1400" dirty="0" err="1"/>
              <a:t>wî</a:t>
            </a:r>
            <a:r>
              <a:rPr lang="en-GB" sz="1400" dirty="0"/>
              <a:t> </a:t>
            </a:r>
            <a:r>
              <a:rPr lang="en-GB" sz="1400" dirty="0" err="1"/>
              <a:t>dayne</a:t>
            </a:r>
            <a:r>
              <a:rPr lang="en-GB" sz="1400" dirty="0"/>
              <a:t> </a:t>
            </a:r>
            <a:r>
              <a:rPr lang="en-GB" sz="1400" dirty="0" err="1"/>
              <a:t>cîyekî</a:t>
            </a:r>
            <a:r>
              <a:rPr lang="en-GB" sz="1400" dirty="0"/>
              <a:t> </a:t>
            </a:r>
            <a:r>
              <a:rPr lang="en-GB" sz="1400" dirty="0" err="1"/>
              <a:t>baş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endParaRPr lang="en-GB" sz="1400" dirty="0"/>
          </a:p>
          <a:p>
            <a:r>
              <a:rPr lang="en-GB" sz="1400" dirty="0" err="1"/>
              <a:t>Hişyar</a:t>
            </a:r>
            <a:r>
              <a:rPr lang="en-GB" sz="1400" dirty="0"/>
              <a:t> be, </a:t>
            </a:r>
            <a:r>
              <a:rPr lang="en-GB" sz="1400" dirty="0" err="1"/>
              <a:t>mezê</a:t>
            </a:r>
            <a:r>
              <a:rPr lang="en-GB" sz="1400" dirty="0"/>
              <a:t> bi </a:t>
            </a:r>
            <a:r>
              <a:rPr lang="en-GB" sz="1400" dirty="0" err="1"/>
              <a:t>qumaşê</a:t>
            </a:r>
            <a:r>
              <a:rPr lang="en-GB" sz="1400" dirty="0"/>
              <a:t> </a:t>
            </a:r>
            <a:r>
              <a:rPr lang="en-GB" sz="1400" dirty="0" err="1"/>
              <a:t>ku</a:t>
            </a:r>
            <a:r>
              <a:rPr lang="en-GB" sz="1400" dirty="0"/>
              <a:t> li ser </a:t>
            </a:r>
            <a:r>
              <a:rPr lang="en-GB" sz="1400" dirty="0" err="1"/>
              <a:t>qehwe</a:t>
            </a:r>
            <a:r>
              <a:rPr lang="en-GB" sz="1400" dirty="0"/>
              <a:t>, </a:t>
            </a:r>
            <a:r>
              <a:rPr lang="en-GB" sz="1400" dirty="0" err="1"/>
              <a:t>mûm</a:t>
            </a:r>
            <a:r>
              <a:rPr lang="en-GB" sz="1400" dirty="0"/>
              <a:t> û </a:t>
            </a:r>
            <a:r>
              <a:rPr lang="en-GB" sz="1400" dirty="0" err="1"/>
              <a:t>hwd</a:t>
            </a:r>
            <a:r>
              <a:rPr lang="en-GB" sz="1400" dirty="0"/>
              <a:t>. </a:t>
            </a:r>
            <a:r>
              <a:rPr lang="en-GB" sz="1400" dirty="0" err="1"/>
              <a:t>Heye</a:t>
            </a:r>
            <a:r>
              <a:rPr lang="en-GB" sz="1400" dirty="0"/>
              <a:t> , </a:t>
            </a:r>
            <a:r>
              <a:rPr lang="en-GB" sz="1400" dirty="0" err="1"/>
              <a:t>zarok</a:t>
            </a:r>
            <a:r>
              <a:rPr lang="en-GB" sz="1400" dirty="0"/>
              <a:t> </a:t>
            </a:r>
            <a:r>
              <a:rPr lang="en-GB" sz="1400" dirty="0" err="1"/>
              <a:t>dikarin</a:t>
            </a:r>
            <a:r>
              <a:rPr lang="en-GB" sz="1400" dirty="0"/>
              <a:t> </a:t>
            </a:r>
            <a:r>
              <a:rPr lang="en-GB" sz="1400" dirty="0" err="1"/>
              <a:t>ew</a:t>
            </a:r>
            <a:r>
              <a:rPr lang="en-GB" sz="1400" dirty="0"/>
              <a:t> </a:t>
            </a:r>
            <a:r>
              <a:rPr lang="en-GB" sz="1400" dirty="0" err="1"/>
              <a:t>bîkşînîn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Hvis barnet blir brent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 </a:t>
            </a:r>
            <a:r>
              <a:rPr lang="en-GB" dirty="0" err="1"/>
              <a:t>deqqe</a:t>
            </a:r>
            <a:r>
              <a:rPr lang="en-GB" dirty="0"/>
              <a:t> bin </a:t>
            </a:r>
            <a:r>
              <a:rPr lang="en-GB" dirty="0" err="1"/>
              <a:t>avê</a:t>
            </a:r>
            <a:r>
              <a:rPr lang="en-GB" dirty="0"/>
              <a:t> 20 </a:t>
            </a:r>
            <a:r>
              <a:rPr lang="en-GB" dirty="0" err="1"/>
              <a:t>derece</a:t>
            </a:r>
            <a:r>
              <a:rPr lang="en-GB" dirty="0"/>
              <a:t> </a:t>
            </a:r>
            <a:r>
              <a:rPr lang="en-GB" dirty="0" err="1"/>
              <a:t>bigre</a:t>
            </a:r>
            <a:r>
              <a:rPr lang="en-GB" dirty="0"/>
              <a:t> </a:t>
            </a:r>
            <a:r>
              <a:rPr lang="en-GB" dirty="0" err="1"/>
              <a:t>heger</a:t>
            </a:r>
            <a:r>
              <a:rPr lang="en-GB" dirty="0"/>
              <a:t> </a:t>
            </a:r>
            <a:r>
              <a:rPr lang="en-GB" dirty="0" err="1"/>
              <a:t>gûmanê</a:t>
            </a:r>
            <a:r>
              <a:rPr lang="en-GB" dirty="0"/>
              <a:t> </a:t>
            </a:r>
            <a:r>
              <a:rPr lang="en-GB" dirty="0" err="1"/>
              <a:t>bîrînê</a:t>
            </a:r>
            <a:r>
              <a:rPr lang="en-GB" dirty="0"/>
              <a:t> </a:t>
            </a:r>
            <a:r>
              <a:rPr lang="en-GB" dirty="0" err="1"/>
              <a:t>şewûtinê</a:t>
            </a:r>
            <a:r>
              <a:rPr lang="en-GB" dirty="0"/>
              <a:t> </a:t>
            </a:r>
            <a:r>
              <a:rPr lang="en-GB" dirty="0" err="1"/>
              <a:t>giran</a:t>
            </a:r>
            <a:r>
              <a:rPr lang="en-GB" dirty="0"/>
              <a:t> </a:t>
            </a:r>
            <a:r>
              <a:rPr lang="en-GB"/>
              <a:t>hebe</a:t>
            </a:r>
            <a:r>
              <a:rPr lang="en-GB" dirty="0"/>
              <a:t>. </a:t>
            </a:r>
            <a:r>
              <a:rPr lang="en-GB" dirty="0" err="1"/>
              <a:t>Ew</a:t>
            </a:r>
            <a:r>
              <a:rPr lang="en-GB" dirty="0"/>
              <a:t> </a:t>
            </a:r>
            <a:r>
              <a:rPr lang="en-GB" dirty="0" err="1"/>
              <a:t>bo</a:t>
            </a:r>
            <a:r>
              <a:rPr lang="en-GB" dirty="0"/>
              <a:t> </a:t>
            </a:r>
            <a:r>
              <a:rPr lang="en-GB" dirty="0" err="1"/>
              <a:t>hemû</a:t>
            </a:r>
            <a:r>
              <a:rPr lang="en-GB" dirty="0"/>
              <a:t> </a:t>
            </a:r>
            <a:r>
              <a:rPr lang="en-GB" dirty="0" err="1"/>
              <a:t>kes</a:t>
            </a:r>
            <a:r>
              <a:rPr lang="en-GB" dirty="0"/>
              <a:t> bike </a:t>
            </a:r>
            <a:r>
              <a:rPr lang="en-GB" dirty="0" err="1"/>
              <a:t>bê</a:t>
            </a:r>
            <a:r>
              <a:rPr lang="en-GB" dirty="0"/>
              <a:t> </a:t>
            </a:r>
            <a:r>
              <a:rPr lang="en-GB" dirty="0" err="1"/>
              <a:t>ferkê</a:t>
            </a:r>
            <a:r>
              <a:rPr lang="en-GB" dirty="0"/>
              <a:t> </a:t>
            </a:r>
            <a:r>
              <a:rPr lang="en-GB" dirty="0" err="1"/>
              <a:t>temen</a:t>
            </a:r>
            <a:r>
              <a:rPr lang="en-GB" dirty="0"/>
              <a:t>.</a:t>
            </a:r>
          </a:p>
          <a:p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HUSK 20 - 20</a:t>
            </a: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342</TotalTime>
  <Words>587</Words>
  <Application>Microsoft Office PowerPoint</Application>
  <PresentationFormat>Skjermfremvisning (4:3)</PresentationFormat>
  <Paragraphs>41</Paragraphs>
  <Slides>10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Bradley Hand ITC</vt:lpstr>
      <vt:lpstr>Calibri</vt:lpstr>
      <vt:lpstr>Norsk brannvernforening_4.3 PPT_MAL_0412</vt:lpstr>
      <vt:lpstr>PowerPoint-presentasjon</vt:lpstr>
      <vt:lpstr>DEDEKTORÊN MECBÛrÎ YÊN DÛ</vt:lpstr>
      <vt:lpstr>ALAVÊN VEMİRANDİNA ŞEWATÊ</vt:lpstr>
      <vt:lpstr>NEHIŞTINA ŞEWATÊ 1</vt:lpstr>
      <vt:lpstr>NEHIŞTINA ŞEWATÊ 2</vt:lpstr>
      <vt:lpstr>DEMA ŞEWATÊ LAZIM E EV WERIN KİRİN</vt:lpstr>
      <vt:lpstr>FOREBYGGing BRANNSKADER PÅ BARN</vt:lpstr>
      <vt:lpstr>Forebygging BRANNSKADER PÅ BARN</vt:lpstr>
      <vt:lpstr>Hvis barnet blir brent</vt:lpstr>
      <vt:lpstr>PowerPoint-presentasjon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Vetle</cp:lastModifiedBy>
  <cp:revision>46</cp:revision>
  <cp:lastPrinted>2013-11-15T14:49:12Z</cp:lastPrinted>
  <dcterms:created xsi:type="dcterms:W3CDTF">2016-12-13T07:42:50Z</dcterms:created>
  <dcterms:modified xsi:type="dcterms:W3CDTF">2019-11-11T09:46:46Z</dcterms:modified>
</cp:coreProperties>
</file>