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63" r:id="rId2"/>
    <p:sldId id="257" r:id="rId3"/>
    <p:sldId id="264" r:id="rId4"/>
    <p:sldId id="268" r:id="rId5"/>
    <p:sldId id="266" r:id="rId6"/>
    <p:sldId id="267" r:id="rId7"/>
    <p:sldId id="270" r:id="rId8"/>
    <p:sldId id="272" r:id="rId9"/>
    <p:sldId id="271" r:id="rId10"/>
    <p:sldId id="269" r:id="rId11"/>
  </p:sldIdLst>
  <p:sldSz cx="9144000" cy="6858000" type="screen4x3"/>
  <p:notesSz cx="6735763" cy="9866313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Unikurd Hiwa" panose="020B0604020202020204" charset="-78"/>
      <p:regular r:id="rId17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6" userDrawn="1">
          <p15:clr>
            <a:srgbClr val="A4A3A4"/>
          </p15:clr>
        </p15:guide>
        <p15:guide id="2" pos="329">
          <p15:clr>
            <a:srgbClr val="A4A3A4"/>
          </p15:clr>
        </p15:guide>
        <p15:guide id="3" orient="horz" pos="3857" userDrawn="1">
          <p15:clr>
            <a:srgbClr val="A4A3A4"/>
          </p15:clr>
        </p15:guide>
        <p15:guide id="5" pos="5448" userDrawn="1">
          <p15:clr>
            <a:srgbClr val="A4A3A4"/>
          </p15:clr>
        </p15:guide>
        <p15:guide id="6" orient="horz" pos="3437" userDrawn="1">
          <p15:clr>
            <a:srgbClr val="A4A3A4"/>
          </p15:clr>
        </p15:guide>
        <p15:guide id="7" orient="horz" pos="325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8" autoAdjust="0"/>
    <p:restoredTop sz="94660"/>
  </p:normalViewPr>
  <p:slideViewPr>
    <p:cSldViewPr showGuides="1">
      <p:cViewPr varScale="1">
        <p:scale>
          <a:sx n="115" d="100"/>
          <a:sy n="115" d="100"/>
        </p:scale>
        <p:origin x="1602" y="108"/>
      </p:cViewPr>
      <p:guideLst>
        <p:guide orient="horz" pos="4156"/>
        <p:guide pos="329"/>
        <p:guide orient="horz" pos="3857"/>
        <p:guide pos="5448"/>
        <p:guide orient="horz" pos="3437"/>
        <p:guide orient="horz" pos="325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3F44C-85D7-4FB4-8F9C-7E3511EB1568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610FD2-55DA-499A-AD3C-89D5FF39F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307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98E56-76B2-6B4A-A5A0-CD5C2EA7A071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8497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22287" y="1152000"/>
            <a:ext cx="8082000" cy="48600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22771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, hvit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22287" y="647999"/>
            <a:ext cx="8082000" cy="536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Objekt</a:t>
            </a:r>
          </a:p>
        </p:txBody>
      </p:sp>
    </p:spTree>
    <p:extLst>
      <p:ext uri="{BB962C8B-B14F-4D97-AF65-F5344CB8AC3E}">
        <p14:creationId xmlns:p14="http://schemas.microsoft.com/office/powerpoint/2010/main" val="3953882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22287" y="1691999"/>
            <a:ext cx="8082000" cy="43200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2"/>
          <p:cNvSpPr>
            <a:spLocks noGrp="1"/>
          </p:cNvSpPr>
          <p:nvPr>
            <p:ph type="body" idx="13"/>
          </p:nvPr>
        </p:nvSpPr>
        <p:spPr>
          <a:xfrm>
            <a:off x="521549" y="1152000"/>
            <a:ext cx="8082000" cy="503814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310168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tel, 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22000" y="1152000"/>
            <a:ext cx="3888000" cy="486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16000" y="1152000"/>
            <a:ext cx="3888000" cy="486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80038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22000" y="1692000"/>
            <a:ext cx="3888000" cy="432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716000" y="1152000"/>
            <a:ext cx="3888000" cy="503815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716000" y="1692000"/>
            <a:ext cx="3888000" cy="432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Plassholder for tekst 2"/>
          <p:cNvSpPr>
            <a:spLocks noGrp="1"/>
          </p:cNvSpPr>
          <p:nvPr>
            <p:ph type="body" idx="13"/>
          </p:nvPr>
        </p:nvSpPr>
        <p:spPr>
          <a:xfrm>
            <a:off x="521550" y="1152000"/>
            <a:ext cx="3888000" cy="503814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493267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22000" y="1152000"/>
            <a:ext cx="3888000" cy="270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16000" y="1152000"/>
            <a:ext cx="3888000" cy="270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3"/>
          </p:nvPr>
        </p:nvSpPr>
        <p:spPr>
          <a:xfrm>
            <a:off x="522287" y="3996000"/>
            <a:ext cx="8082000" cy="20160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90912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22000" y="1152000"/>
            <a:ext cx="2556000" cy="270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48000" y="1152000"/>
            <a:ext cx="2556000" cy="270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3"/>
          </p:nvPr>
        </p:nvSpPr>
        <p:spPr>
          <a:xfrm>
            <a:off x="522287" y="3996000"/>
            <a:ext cx="8082000" cy="20160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innhold 3"/>
          <p:cNvSpPr>
            <a:spLocks noGrp="1"/>
          </p:cNvSpPr>
          <p:nvPr>
            <p:ph sz="half" idx="14"/>
          </p:nvPr>
        </p:nvSpPr>
        <p:spPr>
          <a:xfrm>
            <a:off x="3285000" y="1152000"/>
            <a:ext cx="2556000" cy="270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64009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sort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22287" y="1260000"/>
            <a:ext cx="8082000" cy="475252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Objekt</a:t>
            </a:r>
          </a:p>
        </p:txBody>
      </p:sp>
    </p:spTree>
    <p:extLst>
      <p:ext uri="{BB962C8B-B14F-4D97-AF65-F5344CB8AC3E}">
        <p14:creationId xmlns:p14="http://schemas.microsoft.com/office/powerpoint/2010/main" val="4208466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, sort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22287" y="647999"/>
            <a:ext cx="8082000" cy="5364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Objekt</a:t>
            </a:r>
          </a:p>
        </p:txBody>
      </p:sp>
    </p:spTree>
    <p:extLst>
      <p:ext uri="{BB962C8B-B14F-4D97-AF65-F5344CB8AC3E}">
        <p14:creationId xmlns:p14="http://schemas.microsoft.com/office/powerpoint/2010/main" val="42879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hvit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22287" y="1260000"/>
            <a:ext cx="8082000" cy="47525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Objekt</a:t>
            </a:r>
          </a:p>
        </p:txBody>
      </p:sp>
    </p:spTree>
    <p:extLst>
      <p:ext uri="{BB962C8B-B14F-4D97-AF65-F5344CB8AC3E}">
        <p14:creationId xmlns:p14="http://schemas.microsoft.com/office/powerpoint/2010/main" val="1228341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  <a:prstGeom prst="rect">
            <a:avLst/>
          </a:prstGeom>
        </p:spPr>
        <p:txBody>
          <a:bodyPr vert="horz" lIns="0" tIns="0" rIns="91440" bIns="45720" rtlCol="0" anchor="t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22287" y="1152000"/>
            <a:ext cx="8082000" cy="4860000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930806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52" r:id="rId3"/>
    <p:sldLayoutId id="2147483653" r:id="rId4"/>
    <p:sldLayoutId id="2147483661" r:id="rId5"/>
    <p:sldLayoutId id="2147483662" r:id="rId6"/>
    <p:sldLayoutId id="2147483654" r:id="rId7"/>
    <p:sldLayoutId id="2147483663" r:id="rId8"/>
    <p:sldLayoutId id="2147483664" r:id="rId9"/>
    <p:sldLayoutId id="2147483665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spcBef>
          <a:spcPct val="20000"/>
        </a:spcBef>
        <a:buFont typeface="Calibri" panose="020F050202020403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60350" algn="l" defTabSz="914400" rtl="0" eaLnBrk="1" latinLnBrk="0" hangingPunct="1">
        <a:spcBef>
          <a:spcPct val="20000"/>
        </a:spcBef>
        <a:buFont typeface="Calibri" panose="020F0502020204030204" pitchFamily="34" charset="0"/>
        <a:buChar char="‐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8038" indent="-252413" algn="l" defTabSz="914400" rtl="0" eaLnBrk="1" latinLnBrk="0" hangingPunct="1">
        <a:spcBef>
          <a:spcPct val="20000"/>
        </a:spcBef>
        <a:buFont typeface="Calibri" panose="020F0502020204030204" pitchFamily="34" charset="0"/>
        <a:buChar char="▪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228600" algn="l" defTabSz="914400" rtl="0" eaLnBrk="1" latinLnBrk="0" hangingPunct="1">
        <a:spcBef>
          <a:spcPct val="20000"/>
        </a:spcBef>
        <a:buFont typeface="Calibri" panose="020F0502020204030204" pitchFamily="34" charset="0"/>
        <a:buChar char="‐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44613" indent="-228600" algn="l" defTabSz="914400" rtl="0" eaLnBrk="1" latinLnBrk="0" hangingPunct="1">
        <a:spcBef>
          <a:spcPct val="20000"/>
        </a:spcBef>
        <a:buFont typeface="Calibri" panose="020F0502020204030204" pitchFamily="34" charset="0"/>
        <a:buChar char="‐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46" y="404664"/>
            <a:ext cx="8497079" cy="5206147"/>
          </a:xfrm>
          <a:prstGeom prst="rect">
            <a:avLst/>
          </a:prstGeom>
        </p:spPr>
      </p:pic>
      <p:sp>
        <p:nvSpPr>
          <p:cNvPr id="15" name="Tittel 1"/>
          <p:cNvSpPr txBox="1">
            <a:spLocks/>
          </p:cNvSpPr>
          <p:nvPr/>
        </p:nvSpPr>
        <p:spPr>
          <a:xfrm>
            <a:off x="395536" y="908720"/>
            <a:ext cx="3600400" cy="1872208"/>
          </a:xfrm>
          <a:prstGeom prst="rect">
            <a:avLst/>
          </a:prstGeom>
        </p:spPr>
        <p:txBody>
          <a:bodyPr rIns="0"/>
          <a:lstStyle>
            <a:lvl1pPr algn="r" defTabSz="914400" rtl="0" eaLnBrk="1" latinLnBrk="0" hangingPunct="1">
              <a:spcBef>
                <a:spcPct val="0"/>
              </a:spcBef>
              <a:buNone/>
              <a:defRPr sz="30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SA" sz="4400" dirty="0">
                <a:solidFill>
                  <a:schemeClr val="tx1"/>
                </a:solidFill>
                <a:latin typeface="Unikurd Hiwa" pitchFamily="34" charset="-78"/>
                <a:cs typeface="Unikurd Hiwa" pitchFamily="34" charset="-78"/>
              </a:rPr>
              <a:t>پاراستنی ماڵەوە لە ئاگر</a:t>
            </a:r>
            <a:r>
              <a:rPr lang="ar-KW" sz="4400" dirty="0">
                <a:solidFill>
                  <a:schemeClr val="tx1"/>
                </a:solidFill>
                <a:latin typeface="Unikurd Hiwa" pitchFamily="34" charset="-78"/>
                <a:cs typeface="Unikurd Hiwa" pitchFamily="34" charset="-78"/>
              </a:rPr>
              <a:t>گرتن</a:t>
            </a:r>
            <a:endParaRPr lang="ar-SA" sz="4400" dirty="0">
              <a:solidFill>
                <a:schemeClr val="tx1"/>
              </a:solidFill>
              <a:latin typeface="Unikurd Hiwa" pitchFamily="34" charset="-78"/>
              <a:cs typeface="Unikurd Hiwa" pitchFamily="34" charset="-78"/>
            </a:endParaRPr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05" y="5646960"/>
            <a:ext cx="2340000" cy="609374"/>
          </a:xfrm>
          <a:prstGeom prst="rect">
            <a:avLst/>
          </a:prstGeom>
        </p:spPr>
      </p:pic>
      <p:sp>
        <p:nvSpPr>
          <p:cNvPr id="13" name="TekstSylinder 12"/>
          <p:cNvSpPr txBox="1"/>
          <p:nvPr/>
        </p:nvSpPr>
        <p:spPr>
          <a:xfrm>
            <a:off x="6444208" y="5877272"/>
            <a:ext cx="233442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IQ" sz="1700" dirty="0"/>
              <a:t>brannvernforeningen.no</a:t>
            </a:r>
          </a:p>
        </p:txBody>
      </p:sp>
      <p:sp>
        <p:nvSpPr>
          <p:cNvPr id="6" name="TekstSylinder 1"/>
          <p:cNvSpPr txBox="1"/>
          <p:nvPr/>
        </p:nvSpPr>
        <p:spPr>
          <a:xfrm>
            <a:off x="6191672" y="0"/>
            <a:ext cx="2952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b-NO" sz="1000" dirty="0"/>
              <a:t>KURDISK KORANI</a:t>
            </a:r>
          </a:p>
        </p:txBody>
      </p:sp>
    </p:spTree>
    <p:extLst>
      <p:ext uri="{BB962C8B-B14F-4D97-AF65-F5344CB8AC3E}">
        <p14:creationId xmlns:p14="http://schemas.microsoft.com/office/powerpoint/2010/main" val="118001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49441"/>
            <a:ext cx="2340000" cy="609374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422206" y="5677535"/>
            <a:ext cx="86142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1400" dirty="0">
                <a:latin typeface="Unikurd Hiwa" pitchFamily="34" charset="-78"/>
                <a:cs typeface="Unikurd Hiwa" pitchFamily="34" charset="-78"/>
              </a:rPr>
              <a:t>ئەم نامیلکەیە بە </a:t>
            </a:r>
            <a:r>
              <a:rPr lang="ar-IQ" sz="1400" dirty="0">
                <a:latin typeface="Unikurd Hiwa" pitchFamily="34" charset="-78"/>
                <a:cs typeface="Unikurd Hiwa" pitchFamily="34" charset="-78"/>
              </a:rPr>
              <a:t>30</a:t>
            </a:r>
            <a:r>
              <a:rPr lang="ar-SA" sz="1400" dirty="0">
                <a:latin typeface="Unikurd Hiwa" pitchFamily="34" charset="-78"/>
                <a:cs typeface="Unikurd Hiwa" pitchFamily="34" charset="-78"/>
              </a:rPr>
              <a:t> زمانی جیاجیا لەسەر ماڵپەڕی یەکیەتی پاراستن لە ئاگری نۆڕوێژ لە بەردەست دا یە</a:t>
            </a:r>
            <a:r>
              <a:rPr lang="ar-IQ" sz="1400" dirty="0">
                <a:latin typeface="Unikurd Hiwa" pitchFamily="34" charset="-78"/>
                <a:cs typeface="Unikurd Hiwa" pitchFamily="34" charset="-78"/>
              </a:rPr>
              <a:t>: www.brannvernforeningen.no/brannsikker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293" y="2780928"/>
            <a:ext cx="746401" cy="746401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379" y="2917723"/>
            <a:ext cx="2294517" cy="47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5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2060848"/>
            <a:ext cx="1987380" cy="1349628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88" y="1371229"/>
            <a:ext cx="1987380" cy="1774118"/>
          </a:xfrm>
          <a:prstGeom prst="rect">
            <a:avLst/>
          </a:prstGeom>
        </p:spPr>
      </p:pic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KW" sz="3200" dirty="0">
                <a:latin typeface="Unikurd Hiwa" pitchFamily="34" charset="-78"/>
                <a:cs typeface="Unikurd Hiwa" pitchFamily="34" charset="-78"/>
              </a:rPr>
              <a:t>دووکەڵدۆزە پێویستەکان</a:t>
            </a:r>
            <a:endParaRPr lang="ar-IQ" sz="3200" dirty="0">
              <a:latin typeface="Unikurd Hiwa" pitchFamily="34" charset="-78"/>
              <a:cs typeface="Unikurd Hiwa" pitchFamily="34" charset="-78"/>
            </a:endParaRPr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5364088" y="3652644"/>
            <a:ext cx="3356620" cy="1656184"/>
          </a:xfrm>
        </p:spPr>
        <p:txBody>
          <a:bodyPr anchor="ctr">
            <a:normAutofit fontScale="85000" lnSpcReduction="20000"/>
          </a:bodyPr>
          <a:lstStyle/>
          <a:p>
            <a:pPr marL="0" indent="0" algn="r" rtl="1">
              <a:buNone/>
            </a:pPr>
            <a:r>
              <a:rPr lang="ar-SA" sz="1600" dirty="0">
                <a:latin typeface="Unikurd Hiwa" pitchFamily="34" charset="-78"/>
                <a:cs typeface="Unikurd Hiwa" pitchFamily="34" charset="-78"/>
              </a:rPr>
              <a:t>دەبێ ھەر خانووێک لە ھەر نھۆمێکی دا ئامێر</a:t>
            </a:r>
            <a:r>
              <a:rPr lang="ar-KW" sz="1600" dirty="0">
                <a:latin typeface="Unikurd Hiwa" pitchFamily="34" charset="-78"/>
                <a:cs typeface="Unikurd Hiwa" pitchFamily="34" charset="-78"/>
              </a:rPr>
              <a:t>ێکی</a:t>
            </a:r>
            <a:r>
              <a:rPr lang="ar-SA" sz="1600" dirty="0">
                <a:latin typeface="Unikurd Hiwa" pitchFamily="34" charset="-78"/>
                <a:cs typeface="Unikurd Hiwa" pitchFamily="34" charset="-78"/>
              </a:rPr>
              <a:t> دووکەڵدۆز</a:t>
            </a:r>
            <a:r>
              <a:rPr lang="ar-KW" sz="1600" dirty="0">
                <a:latin typeface="Unikurd Hiwa" pitchFamily="34" charset="-78"/>
                <a:cs typeface="Unikurd Hiwa" pitchFamily="34" charset="-78"/>
              </a:rPr>
              <a:t>ی</a:t>
            </a:r>
            <a:r>
              <a:rPr lang="ar-SA" sz="1600" dirty="0">
                <a:latin typeface="Unikurd Hiwa" pitchFamily="34" charset="-78"/>
                <a:cs typeface="Unikurd Hiwa" pitchFamily="34" charset="-78"/>
              </a:rPr>
              <a:t> ھەبێت</a:t>
            </a:r>
            <a:r>
              <a:rPr lang="ar-IQ" sz="1600" dirty="0">
                <a:latin typeface="Unikurd Hiwa" pitchFamily="34" charset="-78"/>
                <a:cs typeface="Unikurd Hiwa" pitchFamily="34" charset="-78"/>
              </a:rPr>
              <a:t>. </a:t>
            </a:r>
            <a:r>
              <a:rPr lang="ar-SA" sz="1600" dirty="0">
                <a:latin typeface="Unikurd Hiwa" pitchFamily="34" charset="-78"/>
                <a:cs typeface="Unikurd Hiwa" pitchFamily="34" charset="-78"/>
              </a:rPr>
              <a:t>ئامێرەکانی ھەستپێکردنی دووکەڵ </a:t>
            </a:r>
            <a:r>
              <a:rPr lang="ar-IQ" sz="1600" dirty="0">
                <a:latin typeface="Unikurd Hiwa" pitchFamily="34" charset="-78"/>
                <a:cs typeface="Unikurd Hiwa" pitchFamily="34" charset="-78"/>
              </a:rPr>
              <a:t>(</a:t>
            </a:r>
            <a:r>
              <a:rPr lang="ar-SA" sz="1600" dirty="0">
                <a:latin typeface="Unikurd Hiwa" pitchFamily="34" charset="-78"/>
                <a:cs typeface="Unikurd Hiwa" pitchFamily="34" charset="-78"/>
              </a:rPr>
              <a:t>دووکەڵدۆز</a:t>
            </a:r>
            <a:r>
              <a:rPr lang="ar-IQ" sz="1600" dirty="0">
                <a:latin typeface="Unikurd Hiwa" pitchFamily="34" charset="-78"/>
                <a:cs typeface="Unikurd Hiwa" pitchFamily="34" charset="-78"/>
              </a:rPr>
              <a:t>) </a:t>
            </a:r>
            <a:r>
              <a:rPr lang="ar-SA" sz="1600" dirty="0">
                <a:latin typeface="Unikurd Hiwa" pitchFamily="34" charset="-78"/>
                <a:cs typeface="Unikurd Hiwa" pitchFamily="34" charset="-78"/>
              </a:rPr>
              <a:t>بەر لە ئاگرکەوتنەوە، ئاگاداری دەدەن</a:t>
            </a:r>
            <a:r>
              <a:rPr lang="ar-IQ" sz="1600" dirty="0">
                <a:latin typeface="Unikurd Hiwa" pitchFamily="34" charset="-78"/>
                <a:cs typeface="Unikurd Hiwa" pitchFamily="34" charset="-78"/>
              </a:rPr>
              <a:t>. </a:t>
            </a:r>
            <a:r>
              <a:rPr lang="ar-SA" sz="1600" dirty="0">
                <a:latin typeface="Unikurd Hiwa" pitchFamily="34" charset="-78"/>
                <a:cs typeface="Unikurd Hiwa" pitchFamily="34" charset="-78"/>
              </a:rPr>
              <a:t>تۆ دەبێت تەنانەت کاتێک کە درگاکانی بەسراو</a:t>
            </a:r>
            <a:r>
              <a:rPr lang="ar-KW" sz="1600" dirty="0">
                <a:latin typeface="Unikurd Hiwa" pitchFamily="34" charset="-78"/>
                <a:cs typeface="Unikurd Hiwa" pitchFamily="34" charset="-78"/>
              </a:rPr>
              <a:t> بن، </a:t>
            </a:r>
            <a:r>
              <a:rPr lang="ar-SA" sz="1600" dirty="0">
                <a:latin typeface="Unikurd Hiwa" pitchFamily="34" charset="-78"/>
                <a:cs typeface="Unikurd Hiwa" pitchFamily="34" charset="-78"/>
              </a:rPr>
              <a:t>بتوانیت ئالارمەکە لە ژووری نووستن ببیستیت</a:t>
            </a:r>
            <a:r>
              <a:rPr lang="ar-IQ" sz="1600" dirty="0">
                <a:latin typeface="Unikurd Hiwa" pitchFamily="34" charset="-78"/>
                <a:cs typeface="Unikurd Hiwa" pitchFamily="34" charset="-78"/>
              </a:rPr>
              <a:t>. </a:t>
            </a:r>
            <a:r>
              <a:rPr lang="ar-SA" sz="1600" dirty="0">
                <a:latin typeface="Unikurd Hiwa" pitchFamily="34" charset="-78"/>
                <a:cs typeface="Unikurd Hiwa" pitchFamily="34" charset="-78"/>
              </a:rPr>
              <a:t>باتریەکان</a:t>
            </a:r>
            <a:r>
              <a:rPr lang="ar-KW" sz="1600" dirty="0">
                <a:latin typeface="Unikurd Hiwa" pitchFamily="34" charset="-78"/>
                <a:cs typeface="Unikurd Hiwa" pitchFamily="34" charset="-78"/>
              </a:rPr>
              <a:t>ی ئالارمەکە</a:t>
            </a:r>
            <a:r>
              <a:rPr lang="ar-SA" sz="1600" dirty="0">
                <a:latin typeface="Unikurd Hiwa" pitchFamily="34" charset="-78"/>
                <a:cs typeface="Unikurd Hiwa" pitchFamily="34" charset="-78"/>
              </a:rPr>
              <a:t> دەبێت لانیکەم ساڵێک جارێک بگۆڕدرێن</a:t>
            </a:r>
            <a:r>
              <a:rPr lang="ar-IQ" sz="1600" dirty="0">
                <a:latin typeface="Unikurd Hiwa" pitchFamily="34" charset="-78"/>
                <a:cs typeface="Unikurd Hiwa" pitchFamily="34" charset="-78"/>
              </a:rPr>
              <a:t>. </a:t>
            </a:r>
            <a:r>
              <a:rPr lang="ar-SA" sz="1600" dirty="0">
                <a:latin typeface="Unikurd Hiwa" pitchFamily="34" charset="-78"/>
                <a:cs typeface="Unikurd Hiwa" pitchFamily="34" charset="-78"/>
              </a:rPr>
              <a:t>بەشێوەی بەردەوام دوگمەی تێست </a:t>
            </a:r>
            <a:r>
              <a:rPr lang="ar-IQ" sz="1600" dirty="0">
                <a:latin typeface="Unikurd Hiwa" pitchFamily="34" charset="-78"/>
                <a:cs typeface="Unikurd Hiwa" pitchFamily="34" charset="-78"/>
              </a:rPr>
              <a:t>(</a:t>
            </a:r>
            <a:r>
              <a:rPr lang="ar-SA" sz="1600" dirty="0">
                <a:latin typeface="Unikurd Hiwa" pitchFamily="34" charset="-78"/>
                <a:cs typeface="Unikurd Hiwa" pitchFamily="34" charset="-78"/>
              </a:rPr>
              <a:t>تاقیکردنەوە</a:t>
            </a:r>
            <a:r>
              <a:rPr lang="ar-IQ" sz="1600" dirty="0">
                <a:latin typeface="Unikurd Hiwa" pitchFamily="34" charset="-78"/>
                <a:cs typeface="Unikurd Hiwa" pitchFamily="34" charset="-78"/>
              </a:rPr>
              <a:t>) </a:t>
            </a:r>
            <a:r>
              <a:rPr lang="ar-SA" sz="1600" dirty="0">
                <a:latin typeface="Unikurd Hiwa" pitchFamily="34" charset="-78"/>
                <a:cs typeface="Unikurd Hiwa" pitchFamily="34" charset="-78"/>
              </a:rPr>
              <a:t>لێ بدە و ئالارمەکانی دووکەڵ تاقی بکەوە</a:t>
            </a:r>
            <a:r>
              <a:rPr lang="ar-IQ" sz="1600" dirty="0">
                <a:latin typeface="Unikurd Hiwa" pitchFamily="34" charset="-78"/>
                <a:cs typeface="Unikurd Hiwa" pitchFamily="34" charset="-78"/>
              </a:rPr>
              <a:t>.</a:t>
            </a:r>
          </a:p>
        </p:txBody>
      </p:sp>
      <p:pic>
        <p:nvPicPr>
          <p:cNvPr id="13" name="Bild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3360506"/>
            <a:ext cx="1969252" cy="1428819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800" y="3690133"/>
            <a:ext cx="1969252" cy="176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5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>
                <a:latin typeface="Unikurd Hiwa" pitchFamily="34" charset="-78"/>
                <a:cs typeface="Unikurd Hiwa" pitchFamily="34" charset="-78"/>
              </a:rPr>
              <a:t>ئامرازە ئاگرکوژێنەوە پێویستەکان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2771800" y="3917816"/>
            <a:ext cx="6264696" cy="1682854"/>
          </a:xfrm>
        </p:spPr>
        <p:txBody>
          <a:bodyPr anchor="ctr">
            <a:normAutofit/>
          </a:bodyPr>
          <a:lstStyle/>
          <a:p>
            <a:pPr marL="0" indent="0" algn="r" rtl="1">
              <a:buNone/>
            </a:pPr>
            <a:r>
              <a:rPr lang="ar-SA" sz="1600" dirty="0">
                <a:latin typeface="Unikurd Hiwa" pitchFamily="34" charset="-78"/>
                <a:cs typeface="Unikurd Hiwa" pitchFamily="34" charset="-78"/>
              </a:rPr>
              <a:t>ھەموو ماڵێک دەبێت بۆری کوژاندنەوەی ئاگر یان ئامێری ئاگرکوژێنەوەی ھەبێت</a:t>
            </a:r>
            <a:r>
              <a:rPr lang="ar-IQ" sz="1600" dirty="0">
                <a:latin typeface="Unikurd Hiwa" pitchFamily="34" charset="-78"/>
                <a:cs typeface="Unikurd Hiwa" pitchFamily="34" charset="-78"/>
              </a:rPr>
              <a:t>. </a:t>
            </a:r>
            <a:r>
              <a:rPr lang="ar-SA" sz="1600" dirty="0">
                <a:latin typeface="Unikurd Hiwa" pitchFamily="34" charset="-78"/>
                <a:cs typeface="Unikurd Hiwa" pitchFamily="34" charset="-78"/>
              </a:rPr>
              <a:t>باش وایە تۆ ھەردووکیانت ھەبێت</a:t>
            </a:r>
            <a:r>
              <a:rPr lang="ar-IQ" sz="1600" dirty="0">
                <a:latin typeface="Unikurd Hiwa" pitchFamily="34" charset="-78"/>
                <a:cs typeface="Unikurd Hiwa" pitchFamily="34" charset="-78"/>
              </a:rPr>
              <a:t>. </a:t>
            </a:r>
            <a:r>
              <a:rPr lang="ar-SA" sz="1600" dirty="0">
                <a:latin typeface="Unikurd Hiwa" pitchFamily="34" charset="-78"/>
                <a:cs typeface="Unikurd Hiwa" pitchFamily="34" charset="-78"/>
              </a:rPr>
              <a:t>ئامرازی ئاگرکوژێنەوە دەبێ لە شوێنێک دابنرێت کە بە ئاسانی بتوان</a:t>
            </a:r>
            <a:r>
              <a:rPr lang="ar-KW" sz="1600" dirty="0">
                <a:latin typeface="Unikurd Hiwa" pitchFamily="34" charset="-78"/>
                <a:cs typeface="Unikurd Hiwa" pitchFamily="34" charset="-78"/>
              </a:rPr>
              <a:t>رێت </a:t>
            </a:r>
            <a:r>
              <a:rPr lang="ar-SA" sz="1600" dirty="0">
                <a:latin typeface="Unikurd Hiwa" pitchFamily="34" charset="-78"/>
                <a:cs typeface="Unikurd Hiwa" pitchFamily="34" charset="-78"/>
              </a:rPr>
              <a:t>بەکار بھێن</a:t>
            </a:r>
            <a:r>
              <a:rPr lang="ar-KW" sz="1600" dirty="0">
                <a:latin typeface="Unikurd Hiwa" pitchFamily="34" charset="-78"/>
                <a:cs typeface="Unikurd Hiwa" pitchFamily="34" charset="-78"/>
              </a:rPr>
              <a:t>رێ</a:t>
            </a:r>
            <a:r>
              <a:rPr lang="ar-SA" sz="1600" dirty="0">
                <a:latin typeface="Unikurd Hiwa" pitchFamily="34" charset="-78"/>
                <a:cs typeface="Unikurd Hiwa" pitchFamily="34" charset="-78"/>
              </a:rPr>
              <a:t>ت</a:t>
            </a:r>
            <a:r>
              <a:rPr lang="ar-IQ" sz="1600" dirty="0">
                <a:latin typeface="Unikurd Hiwa" pitchFamily="34" charset="-78"/>
                <a:cs typeface="Unikurd Hiwa" pitchFamily="34" charset="-78"/>
              </a:rPr>
              <a:t>. </a:t>
            </a:r>
            <a:r>
              <a:rPr lang="ar-SA" sz="1600" dirty="0">
                <a:latin typeface="Unikurd Hiwa" pitchFamily="34" charset="-78"/>
                <a:cs typeface="Unikurd Hiwa" pitchFamily="34" charset="-78"/>
              </a:rPr>
              <a:t>ھەموو ئەو کەسانەی کە لە خانووێک دا دەژین، دەبێ بزانن کە ئەم ئامێرە لەکوێ دا یە</a:t>
            </a:r>
            <a:r>
              <a:rPr lang="ar-IQ" sz="1600" dirty="0">
                <a:latin typeface="Unikurd Hiwa" pitchFamily="34" charset="-78"/>
                <a:cs typeface="Unikurd Hiwa" pitchFamily="34" charset="-78"/>
              </a:rPr>
              <a:t>. </a:t>
            </a:r>
            <a:r>
              <a:rPr lang="ar-SA" sz="1600" dirty="0">
                <a:latin typeface="Unikurd Hiwa" pitchFamily="34" charset="-78"/>
                <a:cs typeface="Unikurd Hiwa" pitchFamily="34" charset="-78"/>
              </a:rPr>
              <a:t>ئەم ڕێنماییانە بۆ بەکارھێنانی ئامێرەکە بەوردی بخوێنەوە</a:t>
            </a:r>
            <a:r>
              <a:rPr lang="ar-IQ" sz="1600" dirty="0">
                <a:latin typeface="Unikurd Hiwa" pitchFamily="34" charset="-78"/>
                <a:cs typeface="Unikurd Hiwa" pitchFamily="34" charset="-78"/>
              </a:rPr>
              <a:t>.</a:t>
            </a: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643122"/>
            <a:ext cx="1988196" cy="1865516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902" y="2060848"/>
            <a:ext cx="1988196" cy="1681515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143" y="1947642"/>
            <a:ext cx="1991281" cy="156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3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>
                <a:latin typeface="Unikurd Hiwa" pitchFamily="34" charset="-78"/>
                <a:cs typeface="Unikurd Hiwa" pitchFamily="34" charset="-78"/>
              </a:rPr>
              <a:t>بەرگری لە ئاگر </a:t>
            </a:r>
            <a:r>
              <a:rPr lang="ar-IQ" dirty="0">
                <a:latin typeface="Unikurd Hiwa" pitchFamily="34" charset="-78"/>
                <a:cs typeface="Unikurd Hiwa" pitchFamily="34" charset="-78"/>
              </a:rPr>
              <a:t>1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2772192" y="3968397"/>
            <a:ext cx="5976664" cy="1692851"/>
          </a:xfrm>
        </p:spPr>
        <p:txBody>
          <a:bodyPr anchor="ctr">
            <a:noAutofit/>
          </a:bodyPr>
          <a:lstStyle/>
          <a:p>
            <a:pPr marL="0" indent="0" algn="r" rtl="1">
              <a:buNone/>
            </a:pPr>
            <a:r>
              <a:rPr lang="ar-SA" sz="1600" dirty="0">
                <a:latin typeface="Unikurd Hiwa" pitchFamily="34" charset="-78"/>
                <a:cs typeface="Unikurd Hiwa" pitchFamily="34" charset="-78"/>
              </a:rPr>
              <a:t>ئاگاداری ئامێری چێشت‌لێنان </a:t>
            </a:r>
            <a:r>
              <a:rPr lang="ar-IQ" sz="1600" dirty="0">
                <a:latin typeface="Unikurd Hiwa" pitchFamily="34" charset="-78"/>
                <a:cs typeface="Unikurd Hiwa" pitchFamily="34" charset="-78"/>
              </a:rPr>
              <a:t>(</a:t>
            </a:r>
            <a:r>
              <a:rPr lang="ar-SA" sz="1600" dirty="0">
                <a:latin typeface="Unikurd Hiwa" pitchFamily="34" charset="-78"/>
                <a:cs typeface="Unikurd Hiwa" pitchFamily="34" charset="-78"/>
              </a:rPr>
              <a:t>زۆپا</a:t>
            </a:r>
            <a:r>
              <a:rPr lang="ar-IQ" sz="1600" dirty="0">
                <a:latin typeface="Unikurd Hiwa" pitchFamily="34" charset="-78"/>
                <a:cs typeface="Unikurd Hiwa" pitchFamily="34" charset="-78"/>
              </a:rPr>
              <a:t>) </a:t>
            </a:r>
            <a:r>
              <a:rPr lang="ar-SA" sz="1600" dirty="0">
                <a:latin typeface="Unikurd Hiwa" pitchFamily="34" charset="-78"/>
                <a:cs typeface="Unikurd Hiwa" pitchFamily="34" charset="-78"/>
              </a:rPr>
              <a:t>بە، کاتێک کە بەکاری دەھێنیت</a:t>
            </a:r>
            <a:r>
              <a:rPr lang="ar-IQ" sz="1600" dirty="0">
                <a:latin typeface="Unikurd Hiwa" pitchFamily="34" charset="-78"/>
                <a:cs typeface="Unikurd Hiwa" pitchFamily="34" charset="-78"/>
              </a:rPr>
              <a:t>. </a:t>
            </a:r>
            <a:r>
              <a:rPr lang="ar-SA" sz="1600" dirty="0">
                <a:latin typeface="Unikurd Hiwa" pitchFamily="34" charset="-78"/>
                <a:cs typeface="Unikurd Hiwa" pitchFamily="34" charset="-78"/>
              </a:rPr>
              <a:t>ئەگەر لەکاتی چێشت‌لێنان، ئامێرەکە </a:t>
            </a:r>
            <a:r>
              <a:rPr lang="ar-IQ" sz="1600" dirty="0">
                <a:latin typeface="Unikurd Hiwa" pitchFamily="34" charset="-78"/>
                <a:cs typeface="Unikurd Hiwa" pitchFamily="34" charset="-78"/>
              </a:rPr>
              <a:t>(</a:t>
            </a:r>
            <a:r>
              <a:rPr lang="ar-SA" sz="1600" dirty="0">
                <a:latin typeface="Unikurd Hiwa" pitchFamily="34" charset="-78"/>
                <a:cs typeface="Unikurd Hiwa" pitchFamily="34" charset="-78"/>
              </a:rPr>
              <a:t>زۆپاکە</a:t>
            </a:r>
            <a:r>
              <a:rPr lang="ar-IQ" sz="1600" dirty="0">
                <a:latin typeface="Unikurd Hiwa" pitchFamily="34" charset="-78"/>
                <a:cs typeface="Unikurd Hiwa" pitchFamily="34" charset="-78"/>
              </a:rPr>
              <a:t>) </a:t>
            </a:r>
            <a:r>
              <a:rPr lang="ar-SA" sz="1600" dirty="0">
                <a:latin typeface="Unikurd Hiwa" pitchFamily="34" charset="-78"/>
                <a:cs typeface="Unikurd Hiwa" pitchFamily="34" charset="-78"/>
              </a:rPr>
              <a:t>کوژاوە، ھەموو شۆلەکانی سەر زۆپاکە بکوژێنەوە </a:t>
            </a:r>
            <a:r>
              <a:rPr lang="ar-IQ" sz="1600" dirty="0">
                <a:latin typeface="Unikurd Hiwa" pitchFamily="34" charset="-78"/>
                <a:cs typeface="Unikurd Hiwa" pitchFamily="34" charset="-78"/>
              </a:rPr>
              <a:t>(</a:t>
            </a:r>
            <a:r>
              <a:rPr lang="ar-SA" sz="1600" dirty="0">
                <a:latin typeface="Unikurd Hiwa" pitchFamily="34" charset="-78"/>
                <a:cs typeface="Unikurd Hiwa" pitchFamily="34" charset="-78"/>
              </a:rPr>
              <a:t>زۆپاکە یەکسەر بکوژێنەوە</a:t>
            </a:r>
            <a:r>
              <a:rPr lang="ar-IQ" sz="1600" dirty="0">
                <a:latin typeface="Unikurd Hiwa" pitchFamily="34" charset="-78"/>
                <a:cs typeface="Unikurd Hiwa" pitchFamily="34" charset="-78"/>
              </a:rPr>
              <a:t>). </a:t>
            </a:r>
            <a:r>
              <a:rPr lang="ar-SA" sz="1600" dirty="0">
                <a:latin typeface="Unikurd Hiwa" pitchFamily="34" charset="-78"/>
                <a:cs typeface="Unikurd Hiwa" pitchFamily="34" charset="-78"/>
              </a:rPr>
              <a:t>ئالارمی تایبەت بە زۆپا</a:t>
            </a:r>
            <a:r>
              <a:rPr lang="ar-IQ" sz="1600" dirty="0">
                <a:latin typeface="Unikurd Hiwa" pitchFamily="34" charset="-78"/>
                <a:cs typeface="Unikurd Hiwa" pitchFamily="34" charset="-78"/>
              </a:rPr>
              <a:t>/ </a:t>
            </a:r>
            <a:r>
              <a:rPr lang="ar-SA" sz="1600" dirty="0">
                <a:latin typeface="Unikurd Hiwa" pitchFamily="34" charset="-78"/>
                <a:cs typeface="Unikurd Hiwa" pitchFamily="34" charset="-78"/>
              </a:rPr>
              <a:t>ئامێری کوژاندنەوەی ئۆتۆماتیک، دابمەزرێنە</a:t>
            </a:r>
            <a:r>
              <a:rPr lang="ar-IQ" sz="1600" dirty="0">
                <a:latin typeface="Unikurd Hiwa" pitchFamily="34" charset="-78"/>
                <a:cs typeface="Unikurd Hiwa" pitchFamily="34" charset="-78"/>
              </a:rPr>
              <a:t>. </a:t>
            </a:r>
            <a:r>
              <a:rPr lang="ar-SA" sz="1600" dirty="0">
                <a:latin typeface="Unikurd Hiwa" pitchFamily="34" charset="-78"/>
                <a:cs typeface="Unikurd Hiwa" pitchFamily="34" charset="-78"/>
              </a:rPr>
              <a:t>وریا بە کاتێک کە گازی چێشتلێنەر </a:t>
            </a:r>
            <a:r>
              <a:rPr lang="ar-IQ" sz="1600" dirty="0">
                <a:latin typeface="Unikurd Hiwa" pitchFamily="34" charset="-78"/>
                <a:cs typeface="Unikurd Hiwa" pitchFamily="34" charset="-78"/>
              </a:rPr>
              <a:t>(</a:t>
            </a:r>
            <a:r>
              <a:rPr lang="ar-SA" sz="1600" dirty="0">
                <a:latin typeface="Unikurd Hiwa" pitchFamily="34" charset="-78"/>
                <a:cs typeface="Unikurd Hiwa" pitchFamily="34" charset="-78"/>
              </a:rPr>
              <a:t>زۆپاکەت</a:t>
            </a:r>
            <a:r>
              <a:rPr lang="ar-IQ" sz="1600" dirty="0">
                <a:latin typeface="Unikurd Hiwa" pitchFamily="34" charset="-78"/>
                <a:cs typeface="Unikurd Hiwa" pitchFamily="34" charset="-78"/>
              </a:rPr>
              <a:t>) </a:t>
            </a:r>
            <a:r>
              <a:rPr lang="ar-SA" sz="1600" dirty="0">
                <a:latin typeface="Unikurd Hiwa" pitchFamily="34" charset="-78"/>
                <a:cs typeface="Unikurd Hiwa" pitchFamily="34" charset="-78"/>
              </a:rPr>
              <a:t>بەرداوەتە</a:t>
            </a:r>
            <a:r>
              <a:rPr lang="ar-IQ" sz="1600" dirty="0">
                <a:latin typeface="Unikurd Hiwa" pitchFamily="34" charset="-78"/>
                <a:cs typeface="Unikurd Hiwa" pitchFamily="34" charset="-78"/>
              </a:rPr>
              <a:t>. </a:t>
            </a:r>
            <a:r>
              <a:rPr lang="ar-SA" sz="1600" dirty="0">
                <a:latin typeface="Unikurd Hiwa" pitchFamily="34" charset="-78"/>
                <a:cs typeface="Unikurd Hiwa" pitchFamily="34" charset="-78"/>
              </a:rPr>
              <a:t>ھەرگیز مۆمێک کە خەریکە دەسووتێت لە ماڵەوە </a:t>
            </a:r>
            <a:r>
              <a:rPr lang="ar-KW" sz="1600" dirty="0">
                <a:latin typeface="Unikurd Hiwa" pitchFamily="34" charset="-78"/>
                <a:cs typeface="Unikurd Hiwa" pitchFamily="34" charset="-78"/>
              </a:rPr>
              <a:t>بە</a:t>
            </a:r>
            <a:r>
              <a:rPr lang="ar-SA" sz="1600" dirty="0">
                <a:latin typeface="Unikurd Hiwa" pitchFamily="34" charset="-78"/>
                <a:cs typeface="Unikurd Hiwa" pitchFamily="34" charset="-78"/>
              </a:rPr>
              <a:t>جێ مەھێڵە</a:t>
            </a:r>
            <a:r>
              <a:rPr lang="ar-IQ" sz="1600" dirty="0">
                <a:latin typeface="Unikurd Hiwa" pitchFamily="34" charset="-78"/>
                <a:cs typeface="Unikurd Hiwa" pitchFamily="34" charset="-78"/>
              </a:rPr>
              <a:t>. </a:t>
            </a:r>
            <a:r>
              <a:rPr lang="ar-SA" sz="1600" dirty="0">
                <a:latin typeface="Unikurd Hiwa" pitchFamily="34" charset="-78"/>
                <a:cs typeface="Unikurd Hiwa" pitchFamily="34" charset="-78"/>
              </a:rPr>
              <a:t>نابێت مۆمی ڕۆشن‌کراو لەلای ئەو ئامرازانە دابنرێت کە ئاگردەگرن</a:t>
            </a:r>
            <a:r>
              <a:rPr lang="ar-IQ" sz="1600" dirty="0">
                <a:latin typeface="Unikurd Hiwa" pitchFamily="34" charset="-78"/>
                <a:cs typeface="Unikurd Hiwa" pitchFamily="34" charset="-78"/>
              </a:rPr>
              <a:t>. </a:t>
            </a:r>
            <a:r>
              <a:rPr lang="ar-SA" sz="1600" dirty="0">
                <a:latin typeface="Unikurd Hiwa" pitchFamily="34" charset="-78"/>
                <a:cs typeface="Unikurd Hiwa" pitchFamily="34" charset="-78"/>
              </a:rPr>
              <a:t>ھەموو زبڵەکان بخەرە شوێنێکی بێ‌مەترسیەوە</a:t>
            </a:r>
            <a:r>
              <a:rPr lang="ar-IQ" sz="1600" dirty="0">
                <a:latin typeface="Unikurd Hiwa" pitchFamily="34" charset="-78"/>
                <a:cs typeface="Unikurd Hiwa" pitchFamily="34" charset="-78"/>
              </a:rPr>
              <a:t>. </a:t>
            </a:r>
            <a:r>
              <a:rPr lang="ar-SA" sz="1600" dirty="0">
                <a:latin typeface="Unikurd Hiwa" pitchFamily="34" charset="-78"/>
                <a:cs typeface="Unikurd Hiwa" pitchFamily="34" charset="-78"/>
              </a:rPr>
              <a:t>زبڵی گەرم یان داخ فرێ مەدە ناو تەنەکەی زبڵ</a:t>
            </a:r>
            <a:r>
              <a:rPr lang="ar-IQ" sz="1600" dirty="0">
                <a:latin typeface="Unikurd Hiwa" pitchFamily="34" charset="-78"/>
                <a:cs typeface="Unikurd Hiwa" pitchFamily="34" charset="-78"/>
              </a:rPr>
              <a:t>.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550" y="1556792"/>
            <a:ext cx="2107863" cy="1688040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21" y="3244832"/>
            <a:ext cx="1943951" cy="1572433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414" y="1785086"/>
            <a:ext cx="1883785" cy="1862295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200" y="1785086"/>
            <a:ext cx="1862042" cy="178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5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>
                <a:latin typeface="Unikurd Hiwa" pitchFamily="34" charset="-78"/>
                <a:cs typeface="Unikurd Hiwa" pitchFamily="34" charset="-78"/>
              </a:rPr>
              <a:t>بەرگری لە ئاگر </a:t>
            </a:r>
            <a:r>
              <a:rPr lang="ar-IQ" dirty="0">
                <a:latin typeface="Unikurd Hiwa" pitchFamily="34" charset="-78"/>
                <a:cs typeface="Unikurd Hiwa" pitchFamily="34" charset="-78"/>
              </a:rPr>
              <a:t>2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5364088" y="2132856"/>
            <a:ext cx="3384376" cy="3205099"/>
          </a:xfrm>
        </p:spPr>
        <p:txBody>
          <a:bodyPr anchor="ctr">
            <a:noAutofit/>
          </a:bodyPr>
          <a:lstStyle/>
          <a:p>
            <a:pPr marL="0" indent="0" algn="r" rtl="1">
              <a:buNone/>
            </a:pPr>
            <a:r>
              <a:rPr lang="ar-SA" sz="1600" dirty="0">
                <a:latin typeface="Unikurd Hiwa" pitchFamily="34" charset="-78"/>
                <a:cs typeface="Unikurd Hiwa" pitchFamily="34" charset="-78"/>
              </a:rPr>
              <a:t>ھەمیشە کاتێک کە دەچیتە دەرەوە یان دەچیت بخەویت، ئامێری جلشۆر یان جل‌وشککەرەوە بکوژێنەوە</a:t>
            </a:r>
            <a:r>
              <a:rPr lang="ar-IQ" sz="1600" dirty="0">
                <a:latin typeface="Unikurd Hiwa" pitchFamily="34" charset="-78"/>
                <a:cs typeface="Unikurd Hiwa" pitchFamily="34" charset="-78"/>
              </a:rPr>
              <a:t>. </a:t>
            </a:r>
            <a:r>
              <a:rPr lang="ar-SA" sz="1600" dirty="0">
                <a:latin typeface="Unikurd Hiwa" pitchFamily="34" charset="-78"/>
                <a:cs typeface="Unikurd Hiwa" pitchFamily="34" charset="-78"/>
              </a:rPr>
              <a:t>تەنھا ڕێگە بە کارەباچی سەردەرچوو و لێزان بدە کە ئامێرێکی ئەلەکتریکی دابمەزرێنێت یان ئامێرە دامەزراوەکان چاک بکاتەوە</a:t>
            </a:r>
            <a:r>
              <a:rPr lang="ar-IQ" sz="1600" dirty="0">
                <a:latin typeface="Unikurd Hiwa" pitchFamily="34" charset="-78"/>
                <a:cs typeface="Unikurd Hiwa" pitchFamily="34" charset="-78"/>
              </a:rPr>
              <a:t>. </a:t>
            </a:r>
            <a:r>
              <a:rPr lang="ar-SA" sz="1600" dirty="0">
                <a:latin typeface="Unikurd Hiwa" pitchFamily="34" charset="-78"/>
                <a:cs typeface="Unikurd Hiwa" pitchFamily="34" charset="-78"/>
              </a:rPr>
              <a:t>زۆرجار کە بە ئەنقەست ئاگر لە شوێنێک بەردەبێت، کەرەستەکانی بیناسازی،</a:t>
            </a:r>
            <a:r>
              <a:rPr lang="ar-KW" sz="1600" dirty="0">
                <a:latin typeface="Unikurd Hiwa" pitchFamily="34" charset="-78"/>
                <a:cs typeface="Unikurd Hiwa" pitchFamily="34" charset="-78"/>
              </a:rPr>
              <a:t> </a:t>
            </a:r>
            <a:r>
              <a:rPr lang="ar-SA" sz="1600" dirty="0">
                <a:latin typeface="Unikurd Hiwa" pitchFamily="34" charset="-78"/>
                <a:cs typeface="Unikurd Hiwa" pitchFamily="34" charset="-78"/>
              </a:rPr>
              <a:t>کارتۆنەکان، ھەموو ئەو زبڵانەی کە داکەوتوون دەسووتێن</a:t>
            </a:r>
            <a:r>
              <a:rPr lang="ar-IQ" sz="1600" dirty="0">
                <a:latin typeface="Unikurd Hiwa" pitchFamily="34" charset="-78"/>
                <a:cs typeface="Unikurd Hiwa" pitchFamily="34" charset="-78"/>
              </a:rPr>
              <a:t>. </a:t>
            </a:r>
            <a:r>
              <a:rPr lang="ar-SA" sz="1600" dirty="0">
                <a:latin typeface="Unikurd Hiwa" pitchFamily="34" charset="-78"/>
                <a:cs typeface="Unikurd Hiwa" pitchFamily="34" charset="-78"/>
              </a:rPr>
              <a:t>دڵنیا بە لەوەی کە پلەکان و گاراژەکان، کەلوپەلی ئاگرگیریان تێدا نیە</a:t>
            </a:r>
            <a:r>
              <a:rPr lang="ar-IQ" sz="1600" dirty="0">
                <a:latin typeface="Unikurd Hiwa" pitchFamily="34" charset="-78"/>
                <a:cs typeface="Unikurd Hiwa" pitchFamily="34" charset="-78"/>
              </a:rPr>
              <a:t>. </a:t>
            </a:r>
            <a:r>
              <a:rPr lang="ar-SA" sz="1600" dirty="0">
                <a:latin typeface="Unikurd Hiwa" pitchFamily="34" charset="-78"/>
                <a:cs typeface="Unikurd Hiwa" pitchFamily="34" charset="-78"/>
              </a:rPr>
              <a:t>دەفر یان تەنەکەی زبڵەکان لە دەرەوەی بیناکە دابنە</a:t>
            </a:r>
            <a:r>
              <a:rPr lang="ar-IQ" sz="1600" dirty="0">
                <a:latin typeface="Unikurd Hiwa" pitchFamily="34" charset="-78"/>
                <a:cs typeface="Unikurd Hiwa" pitchFamily="34" charset="-78"/>
              </a:rPr>
              <a:t>.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470" y="3714065"/>
            <a:ext cx="1991282" cy="1731159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2561938"/>
            <a:ext cx="1991281" cy="1389434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748920"/>
            <a:ext cx="2030336" cy="177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5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22" y="3553824"/>
            <a:ext cx="2317121" cy="1474194"/>
          </a:xfrm>
          <a:prstGeom prst="rect">
            <a:avLst/>
          </a:prstGeom>
        </p:spPr>
      </p:pic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539552" y="332656"/>
            <a:ext cx="8082000" cy="611755"/>
          </a:xfrm>
        </p:spPr>
        <p:txBody>
          <a:bodyPr/>
          <a:lstStyle/>
          <a:p>
            <a:pPr algn="r" rtl="1"/>
            <a:r>
              <a:rPr lang="ar-SA" dirty="0">
                <a:latin typeface="Unikurd Hiwa" pitchFamily="34" charset="-78"/>
                <a:cs typeface="Unikurd Hiwa" pitchFamily="34" charset="-78"/>
              </a:rPr>
              <a:t>لە کاتی ئاگرکەوتنەوە دا چی بکرێت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6156174" y="980728"/>
            <a:ext cx="2880321" cy="5688632"/>
          </a:xfrm>
        </p:spPr>
        <p:txBody>
          <a:bodyPr anchor="ctr">
            <a:noAutofit/>
          </a:bodyPr>
          <a:lstStyle/>
          <a:p>
            <a:pPr marL="0" indent="0" algn="r" rtl="1">
              <a:buNone/>
            </a:pPr>
            <a:r>
              <a:rPr lang="ar-IQ" sz="1400" dirty="0">
                <a:latin typeface="Unikurd Hiwa" pitchFamily="34" charset="-78"/>
                <a:cs typeface="Unikurd Hiwa" pitchFamily="34" charset="-78"/>
              </a:rPr>
              <a:t>1) </a:t>
            </a:r>
            <a:r>
              <a:rPr lang="ar-SA" sz="1400" dirty="0">
                <a:latin typeface="Unikurd Hiwa" pitchFamily="34" charset="-78"/>
                <a:cs typeface="Unikurd Hiwa" pitchFamily="34" charset="-78"/>
              </a:rPr>
              <a:t>پاراستن</a:t>
            </a:r>
          </a:p>
          <a:p>
            <a:pPr marL="0" indent="0" algn="r" rtl="1">
              <a:buNone/>
            </a:pPr>
            <a:r>
              <a:rPr lang="ar-SA" sz="1400" dirty="0">
                <a:latin typeface="Unikurd Hiwa" pitchFamily="34" charset="-78"/>
                <a:cs typeface="Unikurd Hiwa" pitchFamily="34" charset="-78"/>
              </a:rPr>
              <a:t>دڵنیا بە ھەمووان چوونەتە دەرەوە و مەترسییان لەسەر نیە</a:t>
            </a:r>
            <a:r>
              <a:rPr lang="ar-IQ" sz="1400" dirty="0">
                <a:latin typeface="Unikurd Hiwa" pitchFamily="34" charset="-78"/>
                <a:cs typeface="Unikurd Hiwa" pitchFamily="34" charset="-78"/>
              </a:rPr>
              <a:t>. </a:t>
            </a:r>
            <a:r>
              <a:rPr lang="ar-SA" sz="1400" dirty="0">
                <a:latin typeface="Unikurd Hiwa" pitchFamily="34" charset="-78"/>
                <a:cs typeface="Unikurd Hiwa" pitchFamily="34" charset="-78"/>
              </a:rPr>
              <a:t>ھەڵھاتن لەناو تەم و دووکەڵ دا زۆر مەترسیدارە</a:t>
            </a:r>
            <a:r>
              <a:rPr lang="ar-IQ" sz="1400" dirty="0">
                <a:latin typeface="Unikurd Hiwa" pitchFamily="34" charset="-78"/>
                <a:cs typeface="Unikurd Hiwa" pitchFamily="34" charset="-78"/>
              </a:rPr>
              <a:t>. </a:t>
            </a:r>
            <a:r>
              <a:rPr lang="ar-SA" sz="1400" dirty="0">
                <a:latin typeface="Unikurd Hiwa" pitchFamily="34" charset="-78"/>
                <a:cs typeface="Unikurd Hiwa" pitchFamily="34" charset="-78"/>
              </a:rPr>
              <a:t>درگاکان ببەستە</a:t>
            </a:r>
            <a:r>
              <a:rPr lang="ar-IQ" sz="1400" dirty="0">
                <a:latin typeface="Unikurd Hiwa" pitchFamily="34" charset="-78"/>
                <a:cs typeface="Unikurd Hiwa" pitchFamily="34" charset="-78"/>
              </a:rPr>
              <a:t>. </a:t>
            </a:r>
            <a:r>
              <a:rPr lang="ar-SA" sz="1400" dirty="0">
                <a:latin typeface="Unikurd Hiwa" pitchFamily="34" charset="-78"/>
                <a:cs typeface="Unikurd Hiwa" pitchFamily="34" charset="-78"/>
              </a:rPr>
              <a:t>بەو ڕێگ</a:t>
            </a:r>
            <a:r>
              <a:rPr lang="ar-KW" sz="1400" dirty="0">
                <a:latin typeface="Unikurd Hiwa" pitchFamily="34" charset="-78"/>
                <a:cs typeface="Unikurd Hiwa" pitchFamily="34" charset="-78"/>
              </a:rPr>
              <a:t>ە</a:t>
            </a:r>
            <a:r>
              <a:rPr lang="ar-SA" sz="1400" dirty="0">
                <a:latin typeface="Unikurd Hiwa" pitchFamily="34" charset="-78"/>
                <a:cs typeface="Unikurd Hiwa" pitchFamily="34" charset="-78"/>
              </a:rPr>
              <a:t>یەدا بڕۆ کە پێشتر ڕێک کەوتوون لەوێ کۆ ببنەوە</a:t>
            </a:r>
            <a:r>
              <a:rPr lang="ar-IQ" sz="1400" dirty="0">
                <a:latin typeface="Unikurd Hiwa" pitchFamily="34" charset="-78"/>
                <a:cs typeface="Unikurd Hiwa" pitchFamily="34" charset="-78"/>
              </a:rPr>
              <a:t>.</a:t>
            </a:r>
          </a:p>
          <a:p>
            <a:pPr marL="0" indent="0" algn="r" rtl="1">
              <a:buNone/>
            </a:pPr>
            <a:r>
              <a:rPr lang="ar-IQ" sz="1400" dirty="0">
                <a:latin typeface="Unikurd Hiwa" pitchFamily="34" charset="-78"/>
                <a:cs typeface="Unikurd Hiwa" pitchFamily="34" charset="-78"/>
              </a:rPr>
              <a:t> </a:t>
            </a:r>
          </a:p>
          <a:p>
            <a:pPr marL="0" indent="0" algn="r" rtl="1">
              <a:buNone/>
            </a:pPr>
            <a:r>
              <a:rPr lang="ar-IQ" sz="1400" dirty="0">
                <a:latin typeface="Unikurd Hiwa" pitchFamily="34" charset="-78"/>
                <a:cs typeface="Unikurd Hiwa" pitchFamily="34" charset="-78"/>
              </a:rPr>
              <a:t>2) </a:t>
            </a:r>
            <a:r>
              <a:rPr lang="ar-SA" sz="1400" dirty="0">
                <a:latin typeface="Unikurd Hiwa" pitchFamily="34" charset="-78"/>
                <a:cs typeface="Unikurd Hiwa" pitchFamily="34" charset="-78"/>
              </a:rPr>
              <a:t>ئاگادارکردنەوە </a:t>
            </a:r>
          </a:p>
          <a:p>
            <a:pPr marL="0" indent="0" algn="r" rtl="1">
              <a:buNone/>
            </a:pPr>
            <a:r>
              <a:rPr lang="ar-SA" sz="1400" dirty="0">
                <a:latin typeface="Unikurd Hiwa" pitchFamily="34" charset="-78"/>
                <a:cs typeface="Unikurd Hiwa" pitchFamily="34" charset="-78"/>
              </a:rPr>
              <a:t>پێوەندی بکە بە ژمارەی فریاگوزاری </a:t>
            </a:r>
            <a:r>
              <a:rPr lang="ar-IQ" sz="1400" dirty="0">
                <a:latin typeface="Unikurd Hiwa" pitchFamily="34" charset="-78"/>
                <a:cs typeface="Unikurd Hiwa" pitchFamily="34" charset="-78"/>
              </a:rPr>
              <a:t>110</a:t>
            </a:r>
            <a:r>
              <a:rPr lang="ar-SA" sz="1400" dirty="0">
                <a:latin typeface="Unikurd Hiwa" pitchFamily="34" charset="-78"/>
                <a:cs typeface="Unikurd Hiwa" pitchFamily="34" charset="-78"/>
              </a:rPr>
              <a:t> و خزمەتەکانی ئاگر ئاگادار بکەوە</a:t>
            </a:r>
            <a:r>
              <a:rPr lang="ar-IQ" sz="1400" dirty="0">
                <a:latin typeface="Unikurd Hiwa" pitchFamily="34" charset="-78"/>
                <a:cs typeface="Unikurd Hiwa" pitchFamily="34" charset="-78"/>
              </a:rPr>
              <a:t>. </a:t>
            </a:r>
            <a:r>
              <a:rPr lang="ar-SA" sz="1400" dirty="0">
                <a:latin typeface="Unikurd Hiwa" pitchFamily="34" charset="-78"/>
                <a:cs typeface="Unikurd Hiwa" pitchFamily="34" charset="-78"/>
              </a:rPr>
              <a:t>ناونیشانی</a:t>
            </a:r>
            <a:r>
              <a:rPr lang="ar-KW" sz="1400" dirty="0">
                <a:latin typeface="Unikurd Hiwa" pitchFamily="34" charset="-78"/>
                <a:cs typeface="Unikurd Hiwa" pitchFamily="34" charset="-78"/>
              </a:rPr>
              <a:t> </a:t>
            </a:r>
            <a:r>
              <a:rPr lang="ar-SA" sz="1400" dirty="0">
                <a:latin typeface="Unikurd Hiwa" pitchFamily="34" charset="-78"/>
                <a:cs typeface="Unikurd Hiwa" pitchFamily="34" charset="-78"/>
              </a:rPr>
              <a:t>دروستی بینا ئاگرگروتووەکە ڕابگەیەنە</a:t>
            </a:r>
            <a:r>
              <a:rPr lang="ar-IQ" sz="1400" dirty="0">
                <a:latin typeface="Unikurd Hiwa" pitchFamily="34" charset="-78"/>
                <a:cs typeface="Unikurd Hiwa" pitchFamily="34" charset="-78"/>
              </a:rPr>
              <a:t>.</a:t>
            </a:r>
          </a:p>
          <a:p>
            <a:pPr marL="0" indent="0" algn="r" rtl="1">
              <a:buNone/>
            </a:pPr>
            <a:r>
              <a:rPr lang="ar-IQ" sz="1400" dirty="0">
                <a:latin typeface="Unikurd Hiwa" pitchFamily="34" charset="-78"/>
                <a:cs typeface="Unikurd Hiwa" pitchFamily="34" charset="-78"/>
              </a:rPr>
              <a:t> </a:t>
            </a:r>
          </a:p>
          <a:p>
            <a:pPr marL="0" indent="0" algn="r" rtl="1">
              <a:buNone/>
            </a:pPr>
            <a:r>
              <a:rPr lang="ar-IQ" sz="1400" dirty="0">
                <a:latin typeface="Unikurd Hiwa" pitchFamily="34" charset="-78"/>
                <a:cs typeface="Unikurd Hiwa" pitchFamily="34" charset="-78"/>
              </a:rPr>
              <a:t>3) </a:t>
            </a:r>
            <a:r>
              <a:rPr lang="ar-SA" sz="1400" dirty="0">
                <a:latin typeface="Unikurd Hiwa" pitchFamily="34" charset="-78"/>
                <a:cs typeface="Unikurd Hiwa" pitchFamily="34" charset="-78"/>
              </a:rPr>
              <a:t>ئاگرکوژاندنەوە</a:t>
            </a:r>
          </a:p>
          <a:p>
            <a:pPr marL="0" indent="0" algn="r" rtl="1">
              <a:buNone/>
            </a:pPr>
            <a:r>
              <a:rPr lang="ar-SA" sz="1400" dirty="0">
                <a:latin typeface="Unikurd Hiwa" pitchFamily="34" charset="-78"/>
                <a:cs typeface="Unikurd Hiwa" pitchFamily="34" charset="-78"/>
              </a:rPr>
              <a:t>ئەگەر ئاگرەکە زۆر نەبوو، ھەوڵ بدە بە بۆری کوژاندنەوە یان ئامێری ئاگرکوژێنەوە</a:t>
            </a:r>
            <a:r>
              <a:rPr lang="ar-KW" sz="1400" dirty="0">
                <a:latin typeface="Unikurd Hiwa" pitchFamily="34" charset="-78"/>
                <a:cs typeface="Unikurd Hiwa" pitchFamily="34" charset="-78"/>
              </a:rPr>
              <a:t>،</a:t>
            </a:r>
            <a:r>
              <a:rPr lang="ar-SA" sz="1400" dirty="0">
                <a:latin typeface="Unikurd Hiwa" pitchFamily="34" charset="-78"/>
                <a:cs typeface="Unikurd Hiwa" pitchFamily="34" charset="-78"/>
              </a:rPr>
              <a:t> ئاگرەکە بکوژێنیتەوە</a:t>
            </a:r>
            <a:r>
              <a:rPr lang="ar-IQ" sz="1400" dirty="0">
                <a:latin typeface="Unikurd Hiwa" pitchFamily="34" charset="-78"/>
                <a:cs typeface="Unikurd Hiwa" pitchFamily="34" charset="-78"/>
              </a:rPr>
              <a:t>. </a:t>
            </a:r>
            <a:r>
              <a:rPr lang="ar-SA" sz="1400" dirty="0">
                <a:latin typeface="Unikurd Hiwa" pitchFamily="34" charset="-78"/>
                <a:cs typeface="Unikurd Hiwa" pitchFamily="34" charset="-78"/>
              </a:rPr>
              <a:t>خۆت مەخە مەترسیەوە</a:t>
            </a:r>
            <a:r>
              <a:rPr lang="ar-IQ" sz="1400" dirty="0">
                <a:latin typeface="Unikurd Hiwa" pitchFamily="34" charset="-78"/>
                <a:cs typeface="Unikurd Hiwa" pitchFamily="34" charset="-78"/>
              </a:rPr>
              <a:t>. </a:t>
            </a:r>
            <a:r>
              <a:rPr lang="ar-SA" sz="1400" dirty="0">
                <a:latin typeface="Unikurd Hiwa" pitchFamily="34" charset="-78"/>
                <a:cs typeface="Unikurd Hiwa" pitchFamily="34" charset="-78"/>
              </a:rPr>
              <a:t>دووکەڵ زۆر ژەھراویە</a:t>
            </a:r>
            <a:r>
              <a:rPr lang="ar-IQ" sz="1400" dirty="0">
                <a:latin typeface="Unikurd Hiwa" pitchFamily="34" charset="-78"/>
                <a:cs typeface="Unikurd Hiwa" pitchFamily="34" charset="-78"/>
              </a:rPr>
              <a:t>. </a:t>
            </a:r>
          </a:p>
          <a:p>
            <a:pPr marL="0" indent="0" algn="r" rtl="1">
              <a:buNone/>
            </a:pPr>
            <a:r>
              <a:rPr lang="ar-IQ" sz="1400" dirty="0">
                <a:latin typeface="Unikurd Hiwa" pitchFamily="34" charset="-78"/>
                <a:cs typeface="Unikurd Hiwa" pitchFamily="34" charset="-78"/>
              </a:rPr>
              <a:t> </a:t>
            </a:r>
          </a:p>
          <a:p>
            <a:pPr marL="0" indent="0" algn="r" rtl="1">
              <a:buNone/>
            </a:pPr>
            <a:r>
              <a:rPr lang="ar-SA" sz="1400" dirty="0">
                <a:latin typeface="Unikurd Hiwa" pitchFamily="34" charset="-78"/>
                <a:cs typeface="Unikurd Hiwa" pitchFamily="34" charset="-78"/>
              </a:rPr>
              <a:t>ھەڵسەنگاندنی تۆ لەسەر دۆخەکە، دەبێتە ھۆی ئەوەی کە تۆ بڕیار بدەیت ئەم  ھەنگاوانە بەڕیز جێبەجێ بکەیت</a:t>
            </a:r>
            <a:r>
              <a:rPr lang="ar-IQ" sz="1400" dirty="0">
                <a:latin typeface="Unikurd Hiwa" pitchFamily="34" charset="-78"/>
                <a:cs typeface="Unikurd Hiwa" pitchFamily="34" charset="-78"/>
              </a:rPr>
              <a:t>. </a:t>
            </a:r>
            <a:r>
              <a:rPr lang="ar-SA" sz="1400" dirty="0">
                <a:latin typeface="Unikurd Hiwa" pitchFamily="34" charset="-78"/>
                <a:cs typeface="Unikurd Hiwa" pitchFamily="34" charset="-78"/>
              </a:rPr>
              <a:t>زۆر باش و کاریگەر دەبێت کە بەشێوەی بەردەوام مەشقی ئاگر بکرێت، چونکە ھەمووکەسێک دەتوانێت ڕابھێنرێت و فێر ببێت کە چی بکات</a:t>
            </a:r>
            <a:r>
              <a:rPr lang="ar-IQ" sz="1400" dirty="0">
                <a:latin typeface="Unikurd Hiwa" pitchFamily="34" charset="-78"/>
                <a:cs typeface="Unikurd Hiwa" pitchFamily="34" charset="-78"/>
              </a:rPr>
              <a:t>.</a:t>
            </a:r>
            <a:endParaRPr lang="ar-IQ" sz="1300" dirty="0">
              <a:latin typeface="Unikurd Hiwa" pitchFamily="34" charset="-78"/>
              <a:cs typeface="Unikurd Hiwa" pitchFamily="34" charset="-78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153" y="1563069"/>
            <a:ext cx="2656839" cy="1863262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634" y="4437469"/>
            <a:ext cx="1995059" cy="1854752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527" y="3196572"/>
            <a:ext cx="1251108" cy="119655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9952" y="2229179"/>
            <a:ext cx="1650289" cy="1368152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2529" y="4364169"/>
            <a:ext cx="1520363" cy="129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9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201CED-C67C-264E-BEBF-A96A127D7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ku-Arab-IQ" b="1" dirty="0">
                <a:latin typeface="Unikurd Hiwa" panose="020B0604020202020204" charset="-78"/>
                <a:cs typeface="Unikurd Hiwa" panose="020B0604020202020204" charset="-78"/>
              </a:rPr>
              <a:t>پاراستنی منداڵ لە سووتان</a:t>
            </a:r>
            <a:endParaRPr lang="nb-NO" b="1" dirty="0">
              <a:latin typeface="Unikurd Hiwa" panose="020B0604020202020204" charset="-78"/>
              <a:cs typeface="Unikurd Hiwa" panose="020B0604020202020204" charset="-78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152FE22-F8AC-B947-902B-67CD13EA3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287" y="1152000"/>
            <a:ext cx="8082000" cy="4860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  <p:sp>
        <p:nvSpPr>
          <p:cNvPr id="4" name="Plassholder for innhold 4">
            <a:extLst>
              <a:ext uri="{FF2B5EF4-FFF2-40B4-BE49-F238E27FC236}">
                <a16:creationId xmlns:a16="http://schemas.microsoft.com/office/drawing/2014/main" id="{22984CA9-00C5-A14A-AB9B-1668B95D9597}"/>
              </a:ext>
            </a:extLst>
          </p:cNvPr>
          <p:cNvSpPr txBox="1">
            <a:spLocks/>
          </p:cNvSpPr>
          <p:nvPr/>
        </p:nvSpPr>
        <p:spPr>
          <a:xfrm>
            <a:off x="6156175" y="980728"/>
            <a:ext cx="2629508" cy="5303862"/>
          </a:xfrm>
          <a:prstGeom prst="rect">
            <a:avLst/>
          </a:prstGeom>
        </p:spPr>
        <p:txBody>
          <a:bodyPr vert="horz" lIns="0" tIns="0" rIns="91440" bIns="45720" rtlCol="0" anchor="ctr">
            <a:noAutofit/>
          </a:bodyPr>
          <a:lstStyle>
            <a:lvl1pPr marL="269875" indent="-269875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03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52413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▪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sz="1400" dirty="0"/>
          </a:p>
          <a:p>
            <a:pPr marL="0" indent="0" algn="r">
              <a:buNone/>
            </a:pPr>
            <a:r>
              <a:rPr lang="ku-Arab-IQ" sz="1600" b="1" dirty="0">
                <a:latin typeface="Unikurd Hiwa" panose="020B0604020202020204" charset="-78"/>
                <a:cs typeface="Unikurd Hiwa" panose="020B0604020202020204" charset="-78"/>
              </a:rPr>
              <a:t>خۆت بەدوور بگرە لە خواردنەوەی گەرم کاتێک شیر دەدەی بە منداڵ یان منداڵ لە باوەشتایە.</a:t>
            </a:r>
          </a:p>
          <a:p>
            <a:pPr marL="0" indent="0" algn="r">
              <a:buNone/>
            </a:pPr>
            <a:endParaRPr lang="ku-Arab-IQ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ku-Arab-IQ" sz="1600" b="1" dirty="0">
                <a:latin typeface="Unikurd Hiwa" panose="020B0604020202020204" charset="-78"/>
                <a:cs typeface="Unikurd Hiwa" panose="020B0604020202020204" charset="-78"/>
              </a:rPr>
              <a:t>مەهێڵە منداڵ دەستی بگاتە چاوی گەرمی تەباخ، ئاگردان، سۆپای کارەبایی، تاوە و هاوشێوەکانیان.</a:t>
            </a:r>
          </a:p>
          <a:p>
            <a:pPr marL="0" indent="0">
              <a:buNone/>
            </a:pPr>
            <a:endParaRPr lang="ku-Arab-IQ" sz="1400" dirty="0"/>
          </a:p>
          <a:p>
            <a:pPr marL="0" indent="0">
              <a:buNone/>
            </a:pPr>
            <a:endParaRPr lang="ku-Arab-IQ" sz="1400" dirty="0"/>
          </a:p>
          <a:p>
            <a:pPr marL="0" indent="0" algn="r">
              <a:buNone/>
            </a:pPr>
            <a:r>
              <a:rPr lang="ku-Arab-IQ" sz="1600" b="1" dirty="0">
                <a:latin typeface="Unikurd Hiwa" panose="020B0604020202020204" charset="-78"/>
                <a:cs typeface="Unikurd Hiwa" panose="020B0604020202020204" charset="-78"/>
              </a:rPr>
              <a:t>ئاگاداری ئاوی گەرماو بە، با منداڵ دەستی نەگاتە ئاوی گەرم. گەرمی ئاوی گیزەر ڕێکبخە.</a:t>
            </a:r>
            <a:endParaRPr lang="nb-NO" sz="1600" b="1" dirty="0">
              <a:latin typeface="Unikurd Hiwa" panose="020B0604020202020204" charset="-78"/>
              <a:cs typeface="Unikurd Hiwa" panose="020B0604020202020204" charset="-78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1855DDA-53DF-6649-98C9-83229F8A7A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979" y="1405552"/>
            <a:ext cx="2665848" cy="2599512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13E48AC8-21AF-A84E-8233-C0D7931EB3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5816" y="1988840"/>
            <a:ext cx="2520278" cy="2453646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EE5D5187-E612-AE46-9A9E-A244D46A62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 t="10020" r="6612"/>
          <a:stretch/>
        </p:blipFill>
        <p:spPr>
          <a:xfrm>
            <a:off x="991374" y="3836787"/>
            <a:ext cx="2216535" cy="217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81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201CED-C67C-264E-BEBF-A96A127D7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ku-Arab-IQ" b="1" dirty="0">
                <a:latin typeface="Unikurd Hiwa" panose="020B0604020202020204" charset="-78"/>
                <a:cs typeface="Unikurd Hiwa" panose="020B0604020202020204" charset="-78"/>
              </a:rPr>
              <a:t>پاراستنی منداڵ لە سووتان</a:t>
            </a:r>
            <a:endParaRPr lang="nb-NO" dirty="0"/>
          </a:p>
        </p:txBody>
      </p:sp>
      <p:sp>
        <p:nvSpPr>
          <p:cNvPr id="4" name="Plassholder for innhold 4">
            <a:extLst>
              <a:ext uri="{FF2B5EF4-FFF2-40B4-BE49-F238E27FC236}">
                <a16:creationId xmlns:a16="http://schemas.microsoft.com/office/drawing/2014/main" id="{22984CA9-00C5-A14A-AB9B-1668B95D9597}"/>
              </a:ext>
            </a:extLst>
          </p:cNvPr>
          <p:cNvSpPr txBox="1">
            <a:spLocks/>
          </p:cNvSpPr>
          <p:nvPr/>
        </p:nvSpPr>
        <p:spPr>
          <a:xfrm>
            <a:off x="6156175" y="980728"/>
            <a:ext cx="2629508" cy="5303862"/>
          </a:xfrm>
          <a:prstGeom prst="rect">
            <a:avLst/>
          </a:prstGeom>
        </p:spPr>
        <p:txBody>
          <a:bodyPr vert="horz" lIns="0" tIns="0" rIns="91440" bIns="45720" rtlCol="0" anchor="ctr">
            <a:noAutofit/>
          </a:bodyPr>
          <a:lstStyle>
            <a:lvl1pPr marL="269875" indent="-269875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03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52413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▪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ku-Arab-IQ" sz="1600" b="1" dirty="0">
                <a:latin typeface="Unikurd Hiwa" panose="020B0604020202020204" charset="-78"/>
                <a:cs typeface="Unikurd Hiwa" panose="020B0604020202020204" charset="-78"/>
              </a:rPr>
              <a:t>منداڵ بەدوور بگرە لە مەنجەڵ کە شتی گەرمی تێدا بێت.</a:t>
            </a:r>
          </a:p>
          <a:p>
            <a:pPr marL="0" indent="0" algn="r">
              <a:buNone/>
            </a:pPr>
            <a:endParaRPr lang="ku-Arab-IQ" sz="1600" b="1" dirty="0">
              <a:latin typeface="Unikurd Hiwa" panose="020B0604020202020204" charset="-78"/>
              <a:cs typeface="Unikurd Hiwa" panose="020B0604020202020204" charset="-78"/>
            </a:endParaRPr>
          </a:p>
          <a:p>
            <a:pPr marL="0" indent="0" algn="r">
              <a:buNone/>
            </a:pPr>
            <a:r>
              <a:rPr lang="ku-Arab-IQ" sz="1600" b="1" dirty="0">
                <a:latin typeface="Unikurd Hiwa" panose="020B0604020202020204" charset="-78"/>
                <a:cs typeface="Unikurd Hiwa" panose="020B0604020202020204" charset="-78"/>
              </a:rPr>
              <a:t>ئامێری چا لێنان ـ ئاگاداری چۆنیەتی دانانی تەرمۆزەی چا و وایەرە کارەباییەکەی بە.</a:t>
            </a:r>
          </a:p>
          <a:p>
            <a:pPr marL="0" indent="0" algn="r">
              <a:buNone/>
            </a:pPr>
            <a:endParaRPr lang="ku-Arab-IQ" sz="1600" b="1" dirty="0">
              <a:latin typeface="Unikurd Hiwa" panose="020B0604020202020204" charset="-78"/>
              <a:cs typeface="Unikurd Hiwa" panose="020B0604020202020204" charset="-78"/>
            </a:endParaRPr>
          </a:p>
          <a:p>
            <a:pPr marL="0" indent="0" algn="r">
              <a:buNone/>
            </a:pPr>
            <a:r>
              <a:rPr lang="ku-Arab-IQ" sz="1600" b="1" dirty="0">
                <a:latin typeface="Unikurd Hiwa" panose="020B0604020202020204" charset="-78"/>
                <a:cs typeface="Unikurd Hiwa" panose="020B0604020202020204" charset="-78"/>
              </a:rPr>
              <a:t>ئاگادری مێزی داپۆشراو بە سفرە و، کوپی قاوە و، مۆم و...هتد بە. لەوانەیە منداڵ ڕایانکێشێتە خوارەوە بەسەر خۆیدا.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B778EBA-ED32-744F-A178-2AA5BC8F1C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7623" y="1268760"/>
            <a:ext cx="2357003" cy="2294688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8624B475-0F5F-CF43-A6FA-9E19BE36F4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8" t="10212" r="4633" b="9544"/>
          <a:stretch/>
        </p:blipFill>
        <p:spPr>
          <a:xfrm>
            <a:off x="918852" y="3284984"/>
            <a:ext cx="2357004" cy="2204954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4393EC7A-48ED-2F48-81D0-BC073BB38A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8" t="9666" b="5442"/>
          <a:stretch/>
        </p:blipFill>
        <p:spPr>
          <a:xfrm>
            <a:off x="3419872" y="2780928"/>
            <a:ext cx="2357004" cy="239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318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6297C0-F7EA-8C45-8FFB-075321B66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ku-Arab-IQ" b="1" dirty="0">
                <a:latin typeface="Unikurd Hiwa" panose="020B0604020202020204" charset="-78"/>
                <a:cs typeface="Unikurd Hiwa" panose="020B0604020202020204" charset="-78"/>
              </a:rPr>
              <a:t>ئەگەر منداڵ سووتابوو</a:t>
            </a:r>
            <a:endParaRPr lang="nb-NO" b="1" dirty="0">
              <a:latin typeface="Unikurd Hiwa" panose="020B0604020202020204" charset="-78"/>
              <a:cs typeface="Unikurd Hiwa" panose="020B0604020202020204" charset="-78"/>
            </a:endParaRPr>
          </a:p>
        </p:txBody>
      </p:sp>
      <p:sp>
        <p:nvSpPr>
          <p:cNvPr id="4" name="Plassholder for innhold 4">
            <a:extLst>
              <a:ext uri="{FF2B5EF4-FFF2-40B4-BE49-F238E27FC236}">
                <a16:creationId xmlns:a16="http://schemas.microsoft.com/office/drawing/2014/main" id="{EF286087-7965-2C43-876E-986C9DA4E9C5}"/>
              </a:ext>
            </a:extLst>
          </p:cNvPr>
          <p:cNvSpPr txBox="1">
            <a:spLocks/>
          </p:cNvSpPr>
          <p:nvPr/>
        </p:nvSpPr>
        <p:spPr>
          <a:xfrm>
            <a:off x="6156175" y="980728"/>
            <a:ext cx="2629508" cy="5303862"/>
          </a:xfrm>
          <a:prstGeom prst="rect">
            <a:avLst/>
          </a:prstGeom>
        </p:spPr>
        <p:txBody>
          <a:bodyPr vert="horz" lIns="0" tIns="0" rIns="91440" bIns="45720" rtlCol="0" anchor="ctr">
            <a:noAutofit/>
          </a:bodyPr>
          <a:lstStyle>
            <a:lvl1pPr marL="269875" indent="-269875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03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52413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▪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ku-Arab-IQ" sz="1600" b="1" dirty="0">
                <a:latin typeface="Unikurd Hiwa" panose="020B0604020202020204" charset="-78"/>
                <a:cs typeface="Unikurd Hiwa" panose="020B0604020202020204" charset="-78"/>
              </a:rPr>
              <a:t>ئاوەکە بخەرە سەر پلەی گەرمی ٢٠ و بۆ ماوەی ٢٠ خولەک بیکە بەسەر شوێنی سووتاوییەکەدا. ئەم ڕێسایە بۆ هەموو تەمەنێکە.</a:t>
            </a:r>
            <a:endParaRPr lang="nb-NO" sz="1600" b="1" dirty="0">
              <a:latin typeface="Unikurd Hiwa" panose="020B0604020202020204" charset="-78"/>
              <a:cs typeface="Unikurd Hiwa" panose="020B0604020202020204" charset="-78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E202307-F166-5F45-9844-44C0050860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560" y="1115755"/>
            <a:ext cx="5117729" cy="4982423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4B3A59A7-DD61-624D-AE93-FF895AB7E245}"/>
              </a:ext>
            </a:extLst>
          </p:cNvPr>
          <p:cNvSpPr txBox="1"/>
          <p:nvPr/>
        </p:nvSpPr>
        <p:spPr>
          <a:xfrm>
            <a:off x="3275857" y="5197064"/>
            <a:ext cx="2880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u-Arab-IQ" sz="2800" b="1" dirty="0">
                <a:latin typeface="Unikurd Hiwa" panose="020B0604020202020204" charset="-78"/>
                <a:cs typeface="Unikurd Hiwa" panose="020B0604020202020204" charset="-78"/>
              </a:rPr>
              <a:t>بیرت بێت ٢٠ بە ٢٠</a:t>
            </a:r>
            <a:endParaRPr lang="nb-NO" sz="2800" b="1" dirty="0">
              <a:latin typeface="Unikurd Hiwa" panose="020B0604020202020204" charset="-78"/>
              <a:cs typeface="Unikurd Hiwa" panose="020B060402020202020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95409653"/>
      </p:ext>
    </p:extLst>
  </p:cSld>
  <p:clrMapOvr>
    <a:masterClrMapping/>
  </p:clrMapOvr>
</p:sld>
</file>

<file path=ppt/theme/theme1.xml><?xml version="1.0" encoding="utf-8"?>
<a:theme xmlns:a="http://schemas.openxmlformats.org/drawingml/2006/main" name="Norsk brannvernforening_4.3 PPT_MAL_04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Norsk brannvernforening_4.3 PPT_MAL_0412</Template>
  <TotalTime>305</TotalTime>
  <Words>523</Words>
  <Application>Microsoft Office PowerPoint</Application>
  <PresentationFormat>On-screen Show (4:3)</PresentationFormat>
  <Paragraphs>41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Times New Roman</vt:lpstr>
      <vt:lpstr>Unikurd Hiwa</vt:lpstr>
      <vt:lpstr>Calibri</vt:lpstr>
      <vt:lpstr>Arial</vt:lpstr>
      <vt:lpstr>Norsk brannvernforening_4.3 PPT_MAL_0412</vt:lpstr>
      <vt:lpstr>PowerPoint Presentation</vt:lpstr>
      <vt:lpstr>دووکەڵدۆزە پێویستەکان</vt:lpstr>
      <vt:lpstr>ئامرازە ئاگرکوژێنەوە پێویستەکان</vt:lpstr>
      <vt:lpstr>بەرگری لە ئاگر 1</vt:lpstr>
      <vt:lpstr>بەرگری لە ئاگر 2</vt:lpstr>
      <vt:lpstr>لە کاتی ئاگرکەوتنەوە دا چی بکرێت</vt:lpstr>
      <vt:lpstr>پاراستنی منداڵ لە سووتان</vt:lpstr>
      <vt:lpstr>پاراستنی منداڵ لە سووتان</vt:lpstr>
      <vt:lpstr>ئەگەر منداڵ سووتابوو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Renate Dahlstrøm</dc:creator>
  <cp:lastModifiedBy>William Ransby</cp:lastModifiedBy>
  <cp:revision>47</cp:revision>
  <cp:lastPrinted>2013-11-15T14:49:12Z</cp:lastPrinted>
  <dcterms:created xsi:type="dcterms:W3CDTF">2016-12-13T07:42:50Z</dcterms:created>
  <dcterms:modified xsi:type="dcterms:W3CDTF">2019-11-07T11:15:23Z</dcterms:modified>
</cp:coreProperties>
</file>