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2"/>
  </p:notesMasterIdLst>
  <p:sldIdLst>
    <p:sldId id="263" r:id="rId2"/>
    <p:sldId id="257" r:id="rId3"/>
    <p:sldId id="264" r:id="rId4"/>
    <p:sldId id="268" r:id="rId5"/>
    <p:sldId id="266" r:id="rId6"/>
    <p:sldId id="267" r:id="rId7"/>
    <p:sldId id="270" r:id="rId8"/>
    <p:sldId id="272" r:id="rId9"/>
    <p:sldId id="271" r:id="rId10"/>
    <p:sldId id="269" r:id="rId11"/>
  </p:sldIdLst>
  <p:sldSz cx="9144000" cy="6858000" type="screen4x3"/>
  <p:notesSz cx="6735763" cy="9866313"/>
  <p:embeddedFontLst>
    <p:embeddedFont>
      <p:font typeface="Bradley Hand ITC" panose="03070402050302030203" pitchFamily="66" charset="0"/>
      <p:regular r:id="rId13"/>
    </p:embeddedFont>
    <p:embeddedFont>
      <p:font typeface="Calibri" panose="020F0502020204030204" pitchFamily="34" charset="0"/>
      <p:regular r:id="rId14"/>
      <p:bold r:id="rId15"/>
      <p:italic r:id="rId16"/>
      <p:boldItalic r:id="rId17"/>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56" userDrawn="1">
          <p15:clr>
            <a:srgbClr val="A4A3A4"/>
          </p15:clr>
        </p15:guide>
        <p15:guide id="2" pos="329">
          <p15:clr>
            <a:srgbClr val="A4A3A4"/>
          </p15:clr>
        </p15:guide>
        <p15:guide id="3" orient="horz" pos="3857" userDrawn="1">
          <p15:clr>
            <a:srgbClr val="A4A3A4"/>
          </p15:clr>
        </p15:guide>
        <p15:guide id="5" pos="5448" userDrawn="1">
          <p15:clr>
            <a:srgbClr val="A4A3A4"/>
          </p15:clr>
        </p15:guide>
        <p15:guide id="6" orient="horz" pos="3437" userDrawn="1">
          <p15:clr>
            <a:srgbClr val="A4A3A4"/>
          </p15:clr>
        </p15:guide>
        <p15:guide id="7" orient="horz" pos="325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98" autoAdjust="0"/>
    <p:restoredTop sz="94660"/>
  </p:normalViewPr>
  <p:slideViewPr>
    <p:cSldViewPr showGuides="1">
      <p:cViewPr varScale="1">
        <p:scale>
          <a:sx n="115" d="100"/>
          <a:sy n="115" d="100"/>
        </p:scale>
        <p:origin x="1602" y="108"/>
      </p:cViewPr>
      <p:guideLst>
        <p:guide orient="horz" pos="4156"/>
        <p:guide pos="329"/>
        <p:guide orient="horz" pos="3857"/>
        <p:guide pos="5448"/>
        <p:guide orient="horz" pos="3437"/>
        <p:guide orient="horz" pos="3254"/>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lang="en-GB"/>
          </a:p>
        </p:txBody>
      </p:sp>
      <p:sp>
        <p:nvSpPr>
          <p:cNvPr id="3" name="Plassholder for dato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6A57EBE8-0526-4075-8AF5-95F24A5F2147}" type="datetimeFigureOut">
              <a:rPr lang="en-GB" smtClean="0"/>
              <a:t>05/11/2019</a:t>
            </a:fld>
            <a:endParaRPr lang="en-GB"/>
          </a:p>
        </p:txBody>
      </p:sp>
      <p:sp>
        <p:nvSpPr>
          <p:cNvPr id="4" name="Plassholder for lysbilde 3"/>
          <p:cNvSpPr>
            <a:spLocks noGrp="1" noRot="1" noChangeAspect="1"/>
          </p:cNvSpPr>
          <p:nvPr>
            <p:ph type="sldImg" idx="2"/>
          </p:nvPr>
        </p:nvSpPr>
        <p:spPr>
          <a:xfrm>
            <a:off x="1147763" y="1233488"/>
            <a:ext cx="4440237" cy="3328987"/>
          </a:xfrm>
          <a:prstGeom prst="rect">
            <a:avLst/>
          </a:prstGeom>
          <a:noFill/>
          <a:ln w="12700">
            <a:solidFill>
              <a:prstClr val="black"/>
            </a:solidFill>
          </a:ln>
        </p:spPr>
        <p:txBody>
          <a:bodyPr vert="horz" lIns="91440" tIns="45720" rIns="91440" bIns="45720" rtlCol="0" anchor="ctr"/>
          <a:lstStyle/>
          <a:p>
            <a:endParaRPr lang="en-GB"/>
          </a:p>
        </p:txBody>
      </p:sp>
      <p:sp>
        <p:nvSpPr>
          <p:cNvPr id="5" name="Plassholder for notater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6" name="Plassholder for bunntekst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lang="en-GB"/>
          </a:p>
        </p:txBody>
      </p:sp>
      <p:sp>
        <p:nvSpPr>
          <p:cNvPr id="7" name="Plassholder for lysbildenummer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58C29C4D-B3A5-46B2-A7D7-11C985599B00}" type="slidenum">
              <a:rPr lang="en-GB" smtClean="0"/>
              <a:t>‹#›</a:t>
            </a:fld>
            <a:endParaRPr lang="en-GB"/>
          </a:p>
        </p:txBody>
      </p:sp>
    </p:spTree>
    <p:extLst>
      <p:ext uri="{BB962C8B-B14F-4D97-AF65-F5344CB8AC3E}">
        <p14:creationId xmlns:p14="http://schemas.microsoft.com/office/powerpoint/2010/main" val="1219657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C898E56-76B2-6B4A-A5A0-CD5C2EA7A071}" type="slidenum">
              <a:rPr lang="nb-NO" smtClean="0"/>
              <a:t>7</a:t>
            </a:fld>
            <a:endParaRPr lang="nb-NO"/>
          </a:p>
        </p:txBody>
      </p:sp>
    </p:spTree>
    <p:extLst>
      <p:ext uri="{BB962C8B-B14F-4D97-AF65-F5344CB8AC3E}">
        <p14:creationId xmlns:p14="http://schemas.microsoft.com/office/powerpoint/2010/main" val="1638497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idx="1"/>
          </p:nvPr>
        </p:nvSpPr>
        <p:spPr>
          <a:xfrm>
            <a:off x="522287" y="1152000"/>
            <a:ext cx="8082000" cy="48600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822771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hvit bakgrunn">
    <p:spTree>
      <p:nvGrpSpPr>
        <p:cNvPr id="1" name=""/>
        <p:cNvGrpSpPr/>
        <p:nvPr/>
      </p:nvGrpSpPr>
      <p:grpSpPr>
        <a:xfrm>
          <a:off x="0" y="0"/>
          <a:ext cx="0" cy="0"/>
          <a:chOff x="0" y="0"/>
          <a:chExt cx="0" cy="0"/>
        </a:xfrm>
      </p:grpSpPr>
      <p:sp>
        <p:nvSpPr>
          <p:cNvPr id="6" name="Rektangel 5"/>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p:cNvSpPr>
            <a:spLocks noGrp="1"/>
          </p:cNvSpPr>
          <p:nvPr>
            <p:ph idx="1" hasCustomPrompt="1"/>
          </p:nvPr>
        </p:nvSpPr>
        <p:spPr>
          <a:xfrm>
            <a:off x="522287" y="647999"/>
            <a:ext cx="8082000" cy="5364000"/>
          </a:xfrm>
        </p:spPr>
        <p:txBody>
          <a:bodyPr/>
          <a:lstStyle>
            <a:lvl1pPr marL="0" indent="0">
              <a:buNone/>
              <a:defRPr/>
            </a:lvl1pPr>
          </a:lstStyle>
          <a:p>
            <a:pPr lvl="0"/>
            <a:r>
              <a:rPr lang="nb-NO" dirty="0"/>
              <a:t>Objekt</a:t>
            </a:r>
          </a:p>
        </p:txBody>
      </p:sp>
    </p:spTree>
    <p:extLst>
      <p:ext uri="{BB962C8B-B14F-4D97-AF65-F5344CB8AC3E}">
        <p14:creationId xmlns:p14="http://schemas.microsoft.com/office/powerpoint/2010/main" val="3953882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under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idx="1"/>
          </p:nvPr>
        </p:nvSpPr>
        <p:spPr>
          <a:xfrm>
            <a:off x="522287" y="1691999"/>
            <a:ext cx="8082000" cy="43200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tekst 2"/>
          <p:cNvSpPr>
            <a:spLocks noGrp="1"/>
          </p:cNvSpPr>
          <p:nvPr>
            <p:ph type="body" idx="13"/>
          </p:nvPr>
        </p:nvSpPr>
        <p:spPr>
          <a:xfrm>
            <a:off x="521549" y="1152000"/>
            <a:ext cx="8082000" cy="503814"/>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Tree>
    <p:extLst>
      <p:ext uri="{BB962C8B-B14F-4D97-AF65-F5344CB8AC3E}">
        <p14:creationId xmlns:p14="http://schemas.microsoft.com/office/powerpoint/2010/main" val="3310168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ittel, 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sz="half" idx="1"/>
          </p:nvPr>
        </p:nvSpPr>
        <p:spPr>
          <a:xfrm>
            <a:off x="522000" y="1152000"/>
            <a:ext cx="3888000" cy="486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4716000" y="1152000"/>
            <a:ext cx="3888000" cy="486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980038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 undertittel, to innholdsdeler">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522000" y="1692000"/>
            <a:ext cx="3888000" cy="4320000"/>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p:cNvSpPr>
            <a:spLocks noGrp="1"/>
          </p:cNvSpPr>
          <p:nvPr>
            <p:ph type="body" sz="quarter" idx="3"/>
          </p:nvPr>
        </p:nvSpPr>
        <p:spPr>
          <a:xfrm>
            <a:off x="4716000" y="1152000"/>
            <a:ext cx="3888000" cy="503815"/>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4716000" y="1692000"/>
            <a:ext cx="3888000" cy="4320000"/>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8" name="Plassholder for tekst 2"/>
          <p:cNvSpPr>
            <a:spLocks noGrp="1"/>
          </p:cNvSpPr>
          <p:nvPr>
            <p:ph type="body" idx="13"/>
          </p:nvPr>
        </p:nvSpPr>
        <p:spPr>
          <a:xfrm>
            <a:off x="521550" y="1152000"/>
            <a:ext cx="3888000" cy="503814"/>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Tree>
    <p:extLst>
      <p:ext uri="{BB962C8B-B14F-4D97-AF65-F5344CB8AC3E}">
        <p14:creationId xmlns:p14="http://schemas.microsoft.com/office/powerpoint/2010/main" val="3493267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e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sz="half" idx="1"/>
          </p:nvPr>
        </p:nvSpPr>
        <p:spPr>
          <a:xfrm>
            <a:off x="522000" y="1152000"/>
            <a:ext cx="3888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4716000" y="1152000"/>
            <a:ext cx="3888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innhold 2"/>
          <p:cNvSpPr>
            <a:spLocks noGrp="1"/>
          </p:cNvSpPr>
          <p:nvPr>
            <p:ph idx="13"/>
          </p:nvPr>
        </p:nvSpPr>
        <p:spPr>
          <a:xfrm>
            <a:off x="522287" y="3996000"/>
            <a:ext cx="8082000" cy="20160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4290912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re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sz="half" idx="1"/>
          </p:nvPr>
        </p:nvSpPr>
        <p:spPr>
          <a:xfrm>
            <a:off x="522000" y="1152000"/>
            <a:ext cx="2556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048000" y="1152000"/>
            <a:ext cx="2556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innhold 2"/>
          <p:cNvSpPr>
            <a:spLocks noGrp="1"/>
          </p:cNvSpPr>
          <p:nvPr>
            <p:ph idx="13"/>
          </p:nvPr>
        </p:nvSpPr>
        <p:spPr>
          <a:xfrm>
            <a:off x="522287" y="3996000"/>
            <a:ext cx="8082000" cy="20160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innhold 3"/>
          <p:cNvSpPr>
            <a:spLocks noGrp="1"/>
          </p:cNvSpPr>
          <p:nvPr>
            <p:ph sz="half" idx="14"/>
          </p:nvPr>
        </p:nvSpPr>
        <p:spPr>
          <a:xfrm>
            <a:off x="3285000" y="1152000"/>
            <a:ext cx="2556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164009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sort bakgrunn">
    <p:spTree>
      <p:nvGrpSpPr>
        <p:cNvPr id="1" name=""/>
        <p:cNvGrpSpPr/>
        <p:nvPr/>
      </p:nvGrpSpPr>
      <p:grpSpPr>
        <a:xfrm>
          <a:off x="0" y="0"/>
          <a:ext cx="0" cy="0"/>
          <a:chOff x="0" y="0"/>
          <a:chExt cx="0" cy="0"/>
        </a:xfrm>
      </p:grpSpPr>
      <p:sp>
        <p:nvSpPr>
          <p:cNvPr id="6" name="Rektangel 5"/>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p:txBody>
          <a:bodyPr/>
          <a:lstStyle>
            <a:lvl1pPr>
              <a:defRPr>
                <a:solidFill>
                  <a:schemeClr val="bg1"/>
                </a:solidFill>
              </a:defRPr>
            </a:lvl1pPr>
          </a:lstStyle>
          <a:p>
            <a:r>
              <a:rPr lang="nb-NO"/>
              <a:t>Klikk for å redigere tittelstil</a:t>
            </a:r>
            <a:endParaRPr lang="nb-NO" dirty="0"/>
          </a:p>
        </p:txBody>
      </p:sp>
      <p:sp>
        <p:nvSpPr>
          <p:cNvPr id="5" name="Plassholder for innhold 2"/>
          <p:cNvSpPr>
            <a:spLocks noGrp="1"/>
          </p:cNvSpPr>
          <p:nvPr>
            <p:ph idx="1" hasCustomPrompt="1"/>
          </p:nvPr>
        </p:nvSpPr>
        <p:spPr>
          <a:xfrm>
            <a:off x="522287" y="1260000"/>
            <a:ext cx="8082000" cy="4752528"/>
          </a:xfrm>
        </p:spPr>
        <p:txBody>
          <a:bodyPr/>
          <a:lstStyle>
            <a:lvl1pPr marL="0" indent="0">
              <a:buNone/>
              <a:defRPr>
                <a:solidFill>
                  <a:schemeClr val="bg1"/>
                </a:solidFill>
              </a:defRPr>
            </a:lvl1pPr>
          </a:lstStyle>
          <a:p>
            <a:pPr lvl="0"/>
            <a:r>
              <a:rPr lang="nb-NO" dirty="0"/>
              <a:t>Objekt</a:t>
            </a:r>
          </a:p>
        </p:txBody>
      </p:sp>
    </p:spTree>
    <p:extLst>
      <p:ext uri="{BB962C8B-B14F-4D97-AF65-F5344CB8AC3E}">
        <p14:creationId xmlns:p14="http://schemas.microsoft.com/office/powerpoint/2010/main" val="4208466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sort bakgrunn">
    <p:spTree>
      <p:nvGrpSpPr>
        <p:cNvPr id="1" name=""/>
        <p:cNvGrpSpPr/>
        <p:nvPr/>
      </p:nvGrpSpPr>
      <p:grpSpPr>
        <a:xfrm>
          <a:off x="0" y="0"/>
          <a:ext cx="0" cy="0"/>
          <a:chOff x="0" y="0"/>
          <a:chExt cx="0" cy="0"/>
        </a:xfrm>
      </p:grpSpPr>
      <p:sp>
        <p:nvSpPr>
          <p:cNvPr id="6" name="Rektangel 5"/>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p:cNvSpPr>
            <a:spLocks noGrp="1"/>
          </p:cNvSpPr>
          <p:nvPr>
            <p:ph idx="1" hasCustomPrompt="1"/>
          </p:nvPr>
        </p:nvSpPr>
        <p:spPr>
          <a:xfrm>
            <a:off x="522287" y="647999"/>
            <a:ext cx="8082000" cy="5364000"/>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Objekt</a:t>
            </a:r>
          </a:p>
        </p:txBody>
      </p:sp>
    </p:spTree>
    <p:extLst>
      <p:ext uri="{BB962C8B-B14F-4D97-AF65-F5344CB8AC3E}">
        <p14:creationId xmlns:p14="http://schemas.microsoft.com/office/powerpoint/2010/main" val="42879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hvit bakgrunn">
    <p:spTree>
      <p:nvGrpSpPr>
        <p:cNvPr id="1" name=""/>
        <p:cNvGrpSpPr/>
        <p:nvPr/>
      </p:nvGrpSpPr>
      <p:grpSpPr>
        <a:xfrm>
          <a:off x="0" y="0"/>
          <a:ext cx="0" cy="0"/>
          <a:chOff x="0" y="0"/>
          <a:chExt cx="0" cy="0"/>
        </a:xfrm>
      </p:grpSpPr>
      <p:sp>
        <p:nvSpPr>
          <p:cNvPr id="6" name="Rektangel 5"/>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p:txBody>
          <a:bodyPr/>
          <a:lstStyle>
            <a:lvl1pPr>
              <a:defRPr>
                <a:solidFill>
                  <a:schemeClr val="tx1"/>
                </a:solidFill>
              </a:defRPr>
            </a:lvl1pPr>
          </a:lstStyle>
          <a:p>
            <a:r>
              <a:rPr lang="nb-NO"/>
              <a:t>Klikk for å redigere tittelstil</a:t>
            </a:r>
            <a:endParaRPr lang="nb-NO" dirty="0"/>
          </a:p>
        </p:txBody>
      </p:sp>
      <p:sp>
        <p:nvSpPr>
          <p:cNvPr id="5" name="Plassholder for innhold 2"/>
          <p:cNvSpPr>
            <a:spLocks noGrp="1"/>
          </p:cNvSpPr>
          <p:nvPr>
            <p:ph idx="1" hasCustomPrompt="1"/>
          </p:nvPr>
        </p:nvSpPr>
        <p:spPr>
          <a:xfrm>
            <a:off x="522287" y="1260000"/>
            <a:ext cx="8082000" cy="4752528"/>
          </a:xfrm>
        </p:spPr>
        <p:txBody>
          <a:bodyPr/>
          <a:lstStyle>
            <a:lvl1pPr marL="0" indent="0">
              <a:buNone/>
              <a:defRPr/>
            </a:lvl1pPr>
          </a:lstStyle>
          <a:p>
            <a:pPr lvl="0"/>
            <a:r>
              <a:rPr lang="nb-NO" dirty="0"/>
              <a:t>Objekt</a:t>
            </a:r>
          </a:p>
        </p:txBody>
      </p:sp>
    </p:spTree>
    <p:extLst>
      <p:ext uri="{BB962C8B-B14F-4D97-AF65-F5344CB8AC3E}">
        <p14:creationId xmlns:p14="http://schemas.microsoft.com/office/powerpoint/2010/main" val="1228341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521549" y="504000"/>
            <a:ext cx="8082000" cy="611755"/>
          </a:xfrm>
          <a:prstGeom prst="rect">
            <a:avLst/>
          </a:prstGeom>
        </p:spPr>
        <p:txBody>
          <a:bodyPr vert="horz" lIns="0" tIns="0" rIns="91440" bIns="45720" rtlCol="0" anchor="t">
            <a:normAutofit/>
          </a:bodyPr>
          <a:lstStyle/>
          <a:p>
            <a:r>
              <a:rPr lang="nb-NO" dirty="0"/>
              <a:t>Klikk for å redigere tittelstil</a:t>
            </a:r>
          </a:p>
        </p:txBody>
      </p:sp>
      <p:sp>
        <p:nvSpPr>
          <p:cNvPr id="3" name="Plassholder for tekst 2"/>
          <p:cNvSpPr>
            <a:spLocks noGrp="1"/>
          </p:cNvSpPr>
          <p:nvPr>
            <p:ph type="body" idx="1"/>
          </p:nvPr>
        </p:nvSpPr>
        <p:spPr>
          <a:xfrm>
            <a:off x="522287" y="1152000"/>
            <a:ext cx="8082000" cy="4860000"/>
          </a:xfrm>
          <a:prstGeom prst="rect">
            <a:avLst/>
          </a:prstGeom>
        </p:spPr>
        <p:txBody>
          <a:bodyPr vert="horz" lIns="0" tIns="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930806432"/>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52" r:id="rId3"/>
    <p:sldLayoutId id="2147483653" r:id="rId4"/>
    <p:sldLayoutId id="2147483661" r:id="rId5"/>
    <p:sldLayoutId id="2147483662" r:id="rId6"/>
    <p:sldLayoutId id="2147483654" r:id="rId7"/>
    <p:sldLayoutId id="2147483663" r:id="rId8"/>
    <p:sldLayoutId id="2147483664" r:id="rId9"/>
    <p:sldLayoutId id="2147483665" r:id="rId10"/>
  </p:sldLayoutIdLst>
  <p:txStyles>
    <p:titleStyle>
      <a:lvl1pPr algn="l" defTabSz="914400" rtl="0" eaLnBrk="1" latinLnBrk="0" hangingPunct="1">
        <a:spcBef>
          <a:spcPct val="0"/>
        </a:spcBef>
        <a:buNone/>
        <a:defRPr sz="3000" kern="1200" cap="all" baseline="0">
          <a:solidFill>
            <a:schemeClr val="tx1"/>
          </a:solidFill>
          <a:latin typeface="+mj-lt"/>
          <a:ea typeface="+mj-ea"/>
          <a:cs typeface="+mj-cs"/>
        </a:defRPr>
      </a:lvl1pPr>
    </p:titleStyle>
    <p:bodyStyle>
      <a:lvl1pPr marL="269875" indent="-269875"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1pPr>
      <a:lvl2pPr marL="538163" indent="-26035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2pPr>
      <a:lvl3pPr marL="808038" indent="-252413" algn="l" defTabSz="914400" rtl="0" eaLnBrk="1" latinLnBrk="0" hangingPunct="1">
        <a:spcBef>
          <a:spcPct val="20000"/>
        </a:spcBef>
        <a:buFont typeface="Calibri" panose="020F0502020204030204" pitchFamily="34" charset="0"/>
        <a:buChar char="▪"/>
        <a:tabLst/>
        <a:defRPr sz="2000" kern="1200">
          <a:solidFill>
            <a:schemeClr val="tx1"/>
          </a:solidFill>
          <a:latin typeface="+mn-lt"/>
          <a:ea typeface="+mn-ea"/>
          <a:cs typeface="+mn-cs"/>
        </a:defRPr>
      </a:lvl3pPr>
      <a:lvl4pPr marL="10779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13446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e 13"/>
          <p:cNvPicPr>
            <a:picLocks noChangeAspect="1"/>
          </p:cNvPicPr>
          <p:nvPr/>
        </p:nvPicPr>
        <p:blipFill>
          <a:blip r:embed="rId2"/>
          <a:stretch>
            <a:fillRect/>
          </a:stretch>
        </p:blipFill>
        <p:spPr>
          <a:xfrm>
            <a:off x="299146" y="404664"/>
            <a:ext cx="8497079" cy="5206147"/>
          </a:xfrm>
          <a:prstGeom prst="rect">
            <a:avLst/>
          </a:prstGeom>
        </p:spPr>
      </p:pic>
      <p:sp>
        <p:nvSpPr>
          <p:cNvPr id="15" name="Tittel 1"/>
          <p:cNvSpPr txBox="1">
            <a:spLocks/>
          </p:cNvSpPr>
          <p:nvPr/>
        </p:nvSpPr>
        <p:spPr>
          <a:xfrm>
            <a:off x="539552" y="836712"/>
            <a:ext cx="3600400" cy="1872208"/>
          </a:xfrm>
          <a:prstGeom prst="rect">
            <a:avLst/>
          </a:prstGeom>
        </p:spPr>
        <p:txBody>
          <a:bodyPr rIns="0"/>
          <a:lstStyle>
            <a:lvl1pPr algn="r" defTabSz="914400" rtl="0" eaLnBrk="1" latinLnBrk="0" hangingPunct="1">
              <a:spcBef>
                <a:spcPct val="0"/>
              </a:spcBef>
              <a:buNone/>
              <a:defRPr sz="3000" kern="1200" cap="all" baseline="0">
                <a:solidFill>
                  <a:schemeClr val="bg1"/>
                </a:solidFill>
                <a:latin typeface="+mj-lt"/>
                <a:ea typeface="+mj-ea"/>
                <a:cs typeface="+mj-cs"/>
              </a:defRPr>
            </a:lvl1pPr>
          </a:lstStyle>
          <a:p>
            <a:pPr algn="l"/>
            <a:r>
              <a:rPr lang="lt-LT" sz="4000" dirty="0">
                <a:solidFill>
                  <a:schemeClr val="tx1"/>
                </a:solidFill>
              </a:rPr>
              <a:t>Priešgaisrinė sauga namuose</a:t>
            </a:r>
          </a:p>
        </p:txBody>
      </p:sp>
      <p:pic>
        <p:nvPicPr>
          <p:cNvPr id="12" name="Bild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805" y="5646960"/>
            <a:ext cx="2340000" cy="609374"/>
          </a:xfrm>
          <a:prstGeom prst="rect">
            <a:avLst/>
          </a:prstGeom>
        </p:spPr>
      </p:pic>
      <p:sp>
        <p:nvSpPr>
          <p:cNvPr id="13" name="TekstSylinder 12"/>
          <p:cNvSpPr txBox="1"/>
          <p:nvPr/>
        </p:nvSpPr>
        <p:spPr>
          <a:xfrm>
            <a:off x="6444208" y="5877272"/>
            <a:ext cx="2334422" cy="353943"/>
          </a:xfrm>
          <a:prstGeom prst="rect">
            <a:avLst/>
          </a:prstGeom>
          <a:noFill/>
        </p:spPr>
        <p:txBody>
          <a:bodyPr wrap="none" rtlCol="0">
            <a:spAutoFit/>
          </a:bodyPr>
          <a:lstStyle/>
          <a:p>
            <a:r>
              <a:rPr lang="lt-LT" sz="1700" dirty="0"/>
              <a:t>brannvernforeningen.no</a:t>
            </a:r>
          </a:p>
        </p:txBody>
      </p:sp>
      <p:sp>
        <p:nvSpPr>
          <p:cNvPr id="6" name="TekstSylinder 1"/>
          <p:cNvSpPr txBox="1"/>
          <p:nvPr/>
        </p:nvSpPr>
        <p:spPr>
          <a:xfrm>
            <a:off x="6191672" y="646"/>
            <a:ext cx="2952328" cy="246221"/>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b-NO" sz="1000" dirty="0"/>
              <a:t>LITAUISK</a:t>
            </a:r>
          </a:p>
        </p:txBody>
      </p:sp>
    </p:spTree>
    <p:extLst>
      <p:ext uri="{BB962C8B-B14F-4D97-AF65-F5344CB8AC3E}">
        <p14:creationId xmlns:p14="http://schemas.microsoft.com/office/powerpoint/2010/main" val="118001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2849441"/>
            <a:ext cx="2340000" cy="609374"/>
          </a:xfrm>
          <a:prstGeom prst="rect">
            <a:avLst/>
          </a:prstGeom>
        </p:spPr>
      </p:pic>
      <p:sp>
        <p:nvSpPr>
          <p:cNvPr id="3" name="Rektangel 2"/>
          <p:cNvSpPr/>
          <p:nvPr/>
        </p:nvSpPr>
        <p:spPr>
          <a:xfrm>
            <a:off x="422206" y="5677535"/>
            <a:ext cx="8614290" cy="523220"/>
          </a:xfrm>
          <a:prstGeom prst="rect">
            <a:avLst/>
          </a:prstGeom>
        </p:spPr>
        <p:txBody>
          <a:bodyPr wrap="square">
            <a:spAutoFit/>
          </a:bodyPr>
          <a:lstStyle/>
          <a:p>
            <a:r>
              <a:rPr lang="lt-LT" sz="1400" dirty="0"/>
              <a:t>Ši brošiūra yra išversta į daugiau nei 30 kalbų, ją rasite Norvegijos priešgaisrinės saugos svetainėje: www.brannvernforeningen.no/brannsikker</a:t>
            </a:r>
          </a:p>
        </p:txBody>
      </p:sp>
      <p:pic>
        <p:nvPicPr>
          <p:cNvPr id="6" name="Bilde 5"/>
          <p:cNvPicPr>
            <a:picLocks noChangeAspect="1"/>
          </p:cNvPicPr>
          <p:nvPr/>
        </p:nvPicPr>
        <p:blipFill>
          <a:blip r:embed="rId3"/>
          <a:stretch>
            <a:fillRect/>
          </a:stretch>
        </p:blipFill>
        <p:spPr>
          <a:xfrm>
            <a:off x="4212293" y="2780928"/>
            <a:ext cx="746401" cy="746401"/>
          </a:xfrm>
          <a:prstGeom prst="rect">
            <a:avLst/>
          </a:prstGeom>
        </p:spPr>
      </p:pic>
      <p:pic>
        <p:nvPicPr>
          <p:cNvPr id="8" name="Bild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7379" y="2917723"/>
            <a:ext cx="2294517" cy="472810"/>
          </a:xfrm>
          <a:prstGeom prst="rect">
            <a:avLst/>
          </a:prstGeom>
        </p:spPr>
      </p:pic>
    </p:spTree>
    <p:extLst>
      <p:ext uri="{BB962C8B-B14F-4D97-AF65-F5344CB8AC3E}">
        <p14:creationId xmlns:p14="http://schemas.microsoft.com/office/powerpoint/2010/main" val="41775595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p:cNvPicPr>
            <a:picLocks noChangeAspect="1"/>
          </p:cNvPicPr>
          <p:nvPr/>
        </p:nvPicPr>
        <p:blipFill>
          <a:blip r:embed="rId2"/>
          <a:stretch>
            <a:fillRect/>
          </a:stretch>
        </p:blipFill>
        <p:spPr>
          <a:xfrm>
            <a:off x="2627784" y="2060848"/>
            <a:ext cx="1987380" cy="1349628"/>
          </a:xfrm>
          <a:prstGeom prst="rect">
            <a:avLst/>
          </a:prstGeom>
        </p:spPr>
      </p:pic>
      <p:pic>
        <p:nvPicPr>
          <p:cNvPr id="2" name="Bilde 1"/>
          <p:cNvPicPr>
            <a:picLocks noChangeAspect="1"/>
          </p:cNvPicPr>
          <p:nvPr/>
        </p:nvPicPr>
        <p:blipFill>
          <a:blip r:embed="rId3"/>
          <a:stretch>
            <a:fillRect/>
          </a:stretch>
        </p:blipFill>
        <p:spPr>
          <a:xfrm>
            <a:off x="522288" y="1371229"/>
            <a:ext cx="1987380" cy="1774118"/>
          </a:xfrm>
          <a:prstGeom prst="rect">
            <a:avLst/>
          </a:prstGeom>
        </p:spPr>
      </p:pic>
      <p:sp>
        <p:nvSpPr>
          <p:cNvPr id="4" name="Tittel 3"/>
          <p:cNvSpPr>
            <a:spLocks noGrp="1"/>
          </p:cNvSpPr>
          <p:nvPr>
            <p:ph type="title"/>
          </p:nvPr>
        </p:nvSpPr>
        <p:spPr/>
        <p:txBody>
          <a:bodyPr/>
          <a:lstStyle/>
          <a:p>
            <a:r>
              <a:rPr lang="lt-LT" sz="3200" dirty="0"/>
              <a:t>Privalomieji dūmų jutikliai</a:t>
            </a:r>
          </a:p>
        </p:txBody>
      </p:sp>
      <p:sp>
        <p:nvSpPr>
          <p:cNvPr id="5" name="Plassholder for innhold 4"/>
          <p:cNvSpPr>
            <a:spLocks noGrp="1"/>
          </p:cNvSpPr>
          <p:nvPr>
            <p:ph idx="1"/>
          </p:nvPr>
        </p:nvSpPr>
        <p:spPr>
          <a:xfrm>
            <a:off x="5364088" y="3652644"/>
            <a:ext cx="3356620" cy="1656184"/>
          </a:xfrm>
        </p:spPr>
        <p:txBody>
          <a:bodyPr anchor="ctr">
            <a:normAutofit fontScale="85000" lnSpcReduction="20000"/>
          </a:bodyPr>
          <a:lstStyle/>
          <a:p>
            <a:pPr marL="0" indent="0">
              <a:buNone/>
            </a:pPr>
            <a:r>
              <a:rPr lang="lt-LT" sz="1600" dirty="0"/>
              <a:t>Kiekviename name turi būti bent po vieną dūmų jutiklį kiekviename aukšte. </a:t>
            </a:r>
            <a:r>
              <a:rPr lang="en-US" sz="1600" dirty="0" err="1"/>
              <a:t>Jei</a:t>
            </a:r>
            <a:r>
              <a:rPr lang="en-US" sz="1600" dirty="0"/>
              <a:t> kilt</a:t>
            </a:r>
            <a:r>
              <a:rPr lang="lt-LT" sz="1600" dirty="0"/>
              <a:t>ų</a:t>
            </a:r>
            <a:r>
              <a:rPr lang="en-US" sz="1600" dirty="0"/>
              <a:t> </a:t>
            </a:r>
            <a:r>
              <a:rPr lang="lt-LT" sz="1600" dirty="0"/>
              <a:t>gaisras, šie jutikliai garantuotai įspėtų iš anksto. Įspėjamąjį garso signalą turite girdėti iš miegamųjų net ir tada, kai durys uždarytos. Baterijas paprastai reikia keisti bent kartą per metus. Dūmų pavojaus signalo </a:t>
            </a:r>
            <a:r>
              <a:rPr lang="en-US" sz="1600" dirty="0" err="1"/>
              <a:t>jutiklius</a:t>
            </a:r>
            <a:r>
              <a:rPr lang="en-US" sz="1600" dirty="0"/>
              <a:t> </a:t>
            </a:r>
            <a:r>
              <a:rPr lang="lt-LT" sz="1600" dirty="0"/>
              <a:t>reguliariai tikrinkite: paspauskite bandymo mygtuką.</a:t>
            </a:r>
          </a:p>
        </p:txBody>
      </p:sp>
      <p:pic>
        <p:nvPicPr>
          <p:cNvPr id="13" name="Bilde 12"/>
          <p:cNvPicPr>
            <a:picLocks noChangeAspect="1"/>
          </p:cNvPicPr>
          <p:nvPr/>
        </p:nvPicPr>
        <p:blipFill>
          <a:blip r:embed="rId4"/>
          <a:stretch>
            <a:fillRect/>
          </a:stretch>
        </p:blipFill>
        <p:spPr>
          <a:xfrm>
            <a:off x="611560" y="3360506"/>
            <a:ext cx="1969252" cy="1428819"/>
          </a:xfrm>
          <a:prstGeom prst="rect">
            <a:avLst/>
          </a:prstGeom>
        </p:spPr>
      </p:pic>
      <p:pic>
        <p:nvPicPr>
          <p:cNvPr id="14" name="Bilde 13"/>
          <p:cNvPicPr>
            <a:picLocks noChangeAspect="1"/>
          </p:cNvPicPr>
          <p:nvPr/>
        </p:nvPicPr>
        <p:blipFill>
          <a:blip r:embed="rId5"/>
          <a:stretch>
            <a:fillRect/>
          </a:stretch>
        </p:blipFill>
        <p:spPr>
          <a:xfrm>
            <a:off x="2771800" y="3690133"/>
            <a:ext cx="1969252" cy="1766105"/>
          </a:xfrm>
          <a:prstGeom prst="rect">
            <a:avLst/>
          </a:prstGeom>
        </p:spPr>
      </p:pic>
    </p:spTree>
    <p:extLst>
      <p:ext uri="{BB962C8B-B14F-4D97-AF65-F5344CB8AC3E}">
        <p14:creationId xmlns:p14="http://schemas.microsoft.com/office/powerpoint/2010/main" val="24866556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lt-LT"/>
              <a:t>Privalomoji ugnies gesinimo įranga</a:t>
            </a:r>
          </a:p>
        </p:txBody>
      </p:sp>
      <p:sp>
        <p:nvSpPr>
          <p:cNvPr id="5" name="Plassholder for innhold 4"/>
          <p:cNvSpPr>
            <a:spLocks noGrp="1"/>
          </p:cNvSpPr>
          <p:nvPr>
            <p:ph idx="1"/>
          </p:nvPr>
        </p:nvSpPr>
        <p:spPr>
          <a:xfrm>
            <a:off x="2771800" y="3917816"/>
            <a:ext cx="6264696" cy="1682854"/>
          </a:xfrm>
        </p:spPr>
        <p:txBody>
          <a:bodyPr anchor="ctr">
            <a:normAutofit/>
          </a:bodyPr>
          <a:lstStyle/>
          <a:p>
            <a:pPr marL="0" indent="0">
              <a:buNone/>
            </a:pPr>
            <a:r>
              <a:rPr lang="lt-LT" sz="1600" dirty="0"/>
              <a:t>Kiekviename name turi būti ugnies gesinimo žarna arba ugnies gesintuvas. Rekomenduojama turėti ir vieną, ir kitą. Ugnies gesinimo įranga turi būti lengvai pasiekiamoje vietoje. Visi būste gyvenantys asmenys privalo žinoti, kur ji yra. Atidžiai perskaitykite naudojimo instrukciją.</a:t>
            </a:r>
          </a:p>
        </p:txBody>
      </p:sp>
      <p:pic>
        <p:nvPicPr>
          <p:cNvPr id="8" name="Bilde 7"/>
          <p:cNvPicPr>
            <a:picLocks noChangeAspect="1"/>
          </p:cNvPicPr>
          <p:nvPr/>
        </p:nvPicPr>
        <p:blipFill>
          <a:blip r:embed="rId2"/>
          <a:stretch>
            <a:fillRect/>
          </a:stretch>
        </p:blipFill>
        <p:spPr>
          <a:xfrm>
            <a:off x="755576" y="1643122"/>
            <a:ext cx="1988196" cy="1865516"/>
          </a:xfrm>
          <a:prstGeom prst="rect">
            <a:avLst/>
          </a:prstGeom>
        </p:spPr>
      </p:pic>
      <p:pic>
        <p:nvPicPr>
          <p:cNvPr id="10" name="Bilde 9"/>
          <p:cNvPicPr>
            <a:picLocks noChangeAspect="1"/>
          </p:cNvPicPr>
          <p:nvPr/>
        </p:nvPicPr>
        <p:blipFill>
          <a:blip r:embed="rId3"/>
          <a:stretch>
            <a:fillRect/>
          </a:stretch>
        </p:blipFill>
        <p:spPr>
          <a:xfrm>
            <a:off x="3577902" y="2060848"/>
            <a:ext cx="1988196" cy="1681515"/>
          </a:xfrm>
          <a:prstGeom prst="rect">
            <a:avLst/>
          </a:prstGeom>
        </p:spPr>
      </p:pic>
      <p:pic>
        <p:nvPicPr>
          <p:cNvPr id="11" name="Bilde 10"/>
          <p:cNvPicPr>
            <a:picLocks noChangeAspect="1"/>
          </p:cNvPicPr>
          <p:nvPr/>
        </p:nvPicPr>
        <p:blipFill>
          <a:blip r:embed="rId4"/>
          <a:stretch>
            <a:fillRect/>
          </a:stretch>
        </p:blipFill>
        <p:spPr>
          <a:xfrm>
            <a:off x="6397143" y="1947642"/>
            <a:ext cx="1991281" cy="1560996"/>
          </a:xfrm>
          <a:prstGeom prst="rect">
            <a:avLst/>
          </a:prstGeom>
        </p:spPr>
      </p:pic>
    </p:spTree>
    <p:extLst>
      <p:ext uri="{BB962C8B-B14F-4D97-AF65-F5344CB8AC3E}">
        <p14:creationId xmlns:p14="http://schemas.microsoft.com/office/powerpoint/2010/main" val="40890377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lt-LT" dirty="0"/>
              <a:t>Gaisro prevencija NR. 1</a:t>
            </a:r>
          </a:p>
        </p:txBody>
      </p:sp>
      <p:sp>
        <p:nvSpPr>
          <p:cNvPr id="5" name="Plassholder for innhold 4"/>
          <p:cNvSpPr>
            <a:spLocks noGrp="1"/>
          </p:cNvSpPr>
          <p:nvPr>
            <p:ph idx="1"/>
          </p:nvPr>
        </p:nvSpPr>
        <p:spPr>
          <a:xfrm>
            <a:off x="2772192" y="3968397"/>
            <a:ext cx="5976664" cy="1692851"/>
          </a:xfrm>
        </p:spPr>
        <p:txBody>
          <a:bodyPr anchor="ctr">
            <a:noAutofit/>
          </a:bodyPr>
          <a:lstStyle/>
          <a:p>
            <a:pPr marL="0" indent="0">
              <a:buNone/>
            </a:pPr>
            <a:r>
              <a:rPr lang="lt-LT" sz="1600" dirty="0"/>
              <a:t>Kai naudojatės virykle, nepalikite jos be priežiūros. Jei maisto gaminimą prireikia nutraukti, išjunkite visus kaitlentės elementus. Sumontuokite viryklės pavojaus signalo ar automatinio išjungimo įrenginį. Atvirą liepsną naudokite ypač atsargiai. Jei kambaryje dega žvakė, iš jo neišeikite. Degančių žvakių negalima laikyti arti užsiliepsnoti galinčių medžiagų. Pelenus išmeskite saugiai. Nemeskite karštų pelenų į šiukšlinę.</a:t>
            </a:r>
          </a:p>
        </p:txBody>
      </p:sp>
      <p:pic>
        <p:nvPicPr>
          <p:cNvPr id="3" name="Bilde 2"/>
          <p:cNvPicPr>
            <a:picLocks noChangeAspect="1"/>
          </p:cNvPicPr>
          <p:nvPr/>
        </p:nvPicPr>
        <p:blipFill>
          <a:blip r:embed="rId2"/>
          <a:stretch>
            <a:fillRect/>
          </a:stretch>
        </p:blipFill>
        <p:spPr>
          <a:xfrm>
            <a:off x="1752550" y="1556792"/>
            <a:ext cx="2107863" cy="1688040"/>
          </a:xfrm>
          <a:prstGeom prst="rect">
            <a:avLst/>
          </a:prstGeom>
        </p:spPr>
      </p:pic>
      <p:pic>
        <p:nvPicPr>
          <p:cNvPr id="6" name="Bilde 5"/>
          <p:cNvPicPr>
            <a:picLocks noChangeAspect="1"/>
          </p:cNvPicPr>
          <p:nvPr/>
        </p:nvPicPr>
        <p:blipFill>
          <a:blip r:embed="rId3"/>
          <a:stretch>
            <a:fillRect/>
          </a:stretch>
        </p:blipFill>
        <p:spPr>
          <a:xfrm>
            <a:off x="459821" y="3244832"/>
            <a:ext cx="1943951" cy="1572433"/>
          </a:xfrm>
          <a:prstGeom prst="rect">
            <a:avLst/>
          </a:prstGeom>
        </p:spPr>
      </p:pic>
      <p:pic>
        <p:nvPicPr>
          <p:cNvPr id="7" name="Bilde 6"/>
          <p:cNvPicPr>
            <a:picLocks noChangeAspect="1"/>
          </p:cNvPicPr>
          <p:nvPr/>
        </p:nvPicPr>
        <p:blipFill>
          <a:blip r:embed="rId4"/>
          <a:stretch>
            <a:fillRect/>
          </a:stretch>
        </p:blipFill>
        <p:spPr>
          <a:xfrm>
            <a:off x="4174414" y="1785086"/>
            <a:ext cx="1883785" cy="1862295"/>
          </a:xfrm>
          <a:prstGeom prst="rect">
            <a:avLst/>
          </a:prstGeom>
        </p:spPr>
      </p:pic>
      <p:pic>
        <p:nvPicPr>
          <p:cNvPr id="12" name="Bilde 11"/>
          <p:cNvPicPr>
            <a:picLocks noChangeAspect="1"/>
          </p:cNvPicPr>
          <p:nvPr/>
        </p:nvPicPr>
        <p:blipFill>
          <a:blip r:embed="rId5"/>
          <a:stretch>
            <a:fillRect/>
          </a:stretch>
        </p:blipFill>
        <p:spPr>
          <a:xfrm>
            <a:off x="6372200" y="1785086"/>
            <a:ext cx="1862042" cy="1782610"/>
          </a:xfrm>
          <a:prstGeom prst="rect">
            <a:avLst/>
          </a:prstGeom>
        </p:spPr>
      </p:pic>
    </p:spTree>
    <p:extLst>
      <p:ext uri="{BB962C8B-B14F-4D97-AF65-F5344CB8AC3E}">
        <p14:creationId xmlns:p14="http://schemas.microsoft.com/office/powerpoint/2010/main" val="26665521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lt-LT" dirty="0"/>
              <a:t>Gaisro prevencija NR. 2</a:t>
            </a:r>
          </a:p>
        </p:txBody>
      </p:sp>
      <p:sp>
        <p:nvSpPr>
          <p:cNvPr id="5" name="Plassholder for innhold 4"/>
          <p:cNvSpPr>
            <a:spLocks noGrp="1"/>
          </p:cNvSpPr>
          <p:nvPr>
            <p:ph idx="1"/>
          </p:nvPr>
        </p:nvSpPr>
        <p:spPr>
          <a:xfrm>
            <a:off x="5364088" y="2132856"/>
            <a:ext cx="3384376" cy="3205099"/>
          </a:xfrm>
        </p:spPr>
        <p:txBody>
          <a:bodyPr anchor="ctr">
            <a:noAutofit/>
          </a:bodyPr>
          <a:lstStyle/>
          <a:p>
            <a:pPr marL="0" indent="0">
              <a:buNone/>
            </a:pPr>
            <a:r>
              <a:rPr lang="lt-LT" sz="1600" dirty="0"/>
              <a:t>Jei išeinate iš namų arba gulate miegoti, skalbykles ir džiovykles visada išjunkite. Įrengti ir remontuoti elektros įrangą leidžiama tik kvalifikuotiems elektrikams. Jei gaisrai sukeliami sąmoningai, dažnai tai daroma pasinaudojus besivoliojančiomis statybinėmis medžiagomis, kartoninėmis dėžėmis ar kitomis atliekomis. Pasirūpinkite, kad laiptinėse ir garažuose nebūtų degių daiktų. Pasirūpinkite, kad tarp šiukšlių konteinerių ir pastatų būtų išlaikytas saugus atstumas.</a:t>
            </a:r>
          </a:p>
        </p:txBody>
      </p:sp>
      <p:pic>
        <p:nvPicPr>
          <p:cNvPr id="2" name="Bilde 1"/>
          <p:cNvPicPr>
            <a:picLocks noChangeAspect="1"/>
          </p:cNvPicPr>
          <p:nvPr/>
        </p:nvPicPr>
        <p:blipFill>
          <a:blip r:embed="rId2"/>
          <a:stretch>
            <a:fillRect/>
          </a:stretch>
        </p:blipFill>
        <p:spPr>
          <a:xfrm>
            <a:off x="897470" y="3714065"/>
            <a:ext cx="1991282" cy="1731159"/>
          </a:xfrm>
          <a:prstGeom prst="rect">
            <a:avLst/>
          </a:prstGeom>
        </p:spPr>
      </p:pic>
      <p:pic>
        <p:nvPicPr>
          <p:cNvPr id="10" name="Bilde 9"/>
          <p:cNvPicPr>
            <a:picLocks noChangeAspect="1"/>
          </p:cNvPicPr>
          <p:nvPr/>
        </p:nvPicPr>
        <p:blipFill>
          <a:blip r:embed="rId3"/>
          <a:stretch>
            <a:fillRect/>
          </a:stretch>
        </p:blipFill>
        <p:spPr>
          <a:xfrm>
            <a:off x="2771800" y="2561938"/>
            <a:ext cx="1991281" cy="1389434"/>
          </a:xfrm>
          <a:prstGeom prst="rect">
            <a:avLst/>
          </a:prstGeom>
        </p:spPr>
      </p:pic>
      <p:pic>
        <p:nvPicPr>
          <p:cNvPr id="9" name="Bilde 8"/>
          <p:cNvPicPr>
            <a:picLocks noChangeAspect="1"/>
          </p:cNvPicPr>
          <p:nvPr/>
        </p:nvPicPr>
        <p:blipFill>
          <a:blip r:embed="rId4"/>
          <a:stretch>
            <a:fillRect/>
          </a:stretch>
        </p:blipFill>
        <p:spPr>
          <a:xfrm>
            <a:off x="611560" y="1748920"/>
            <a:ext cx="2030336" cy="1775804"/>
          </a:xfrm>
          <a:prstGeom prst="rect">
            <a:avLst/>
          </a:prstGeom>
        </p:spPr>
      </p:pic>
    </p:spTree>
    <p:extLst>
      <p:ext uri="{BB962C8B-B14F-4D97-AF65-F5344CB8AC3E}">
        <p14:creationId xmlns:p14="http://schemas.microsoft.com/office/powerpoint/2010/main" val="39588597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e 24"/>
          <p:cNvPicPr>
            <a:picLocks noChangeAspect="1"/>
          </p:cNvPicPr>
          <p:nvPr/>
        </p:nvPicPr>
        <p:blipFill>
          <a:blip r:embed="rId2"/>
          <a:stretch>
            <a:fillRect/>
          </a:stretch>
        </p:blipFill>
        <p:spPr>
          <a:xfrm>
            <a:off x="304822" y="3553824"/>
            <a:ext cx="2317121" cy="1474194"/>
          </a:xfrm>
          <a:prstGeom prst="rect">
            <a:avLst/>
          </a:prstGeom>
        </p:spPr>
      </p:pic>
      <p:sp>
        <p:nvSpPr>
          <p:cNvPr id="4" name="Tittel 3"/>
          <p:cNvSpPr>
            <a:spLocks noGrp="1"/>
          </p:cNvSpPr>
          <p:nvPr>
            <p:ph type="title"/>
          </p:nvPr>
        </p:nvSpPr>
        <p:spPr/>
        <p:txBody>
          <a:bodyPr/>
          <a:lstStyle/>
          <a:p>
            <a:r>
              <a:rPr lang="lt-LT"/>
              <a:t>Ką daryti, jei kilo gaisras</a:t>
            </a:r>
          </a:p>
        </p:txBody>
      </p:sp>
      <p:sp>
        <p:nvSpPr>
          <p:cNvPr id="5" name="Plassholder for innhold 4"/>
          <p:cNvSpPr>
            <a:spLocks noGrp="1"/>
          </p:cNvSpPr>
          <p:nvPr>
            <p:ph idx="1"/>
          </p:nvPr>
        </p:nvSpPr>
        <p:spPr>
          <a:xfrm>
            <a:off x="6156174" y="980728"/>
            <a:ext cx="2880321" cy="5688632"/>
          </a:xfrm>
        </p:spPr>
        <p:txBody>
          <a:bodyPr anchor="ctr">
            <a:noAutofit/>
          </a:bodyPr>
          <a:lstStyle/>
          <a:p>
            <a:pPr marL="0" indent="0">
              <a:buNone/>
            </a:pPr>
            <a:r>
              <a:rPr lang="lt-LT" sz="1300" dirty="0"/>
              <a:t>1) GELBĖKITE</a:t>
            </a:r>
          </a:p>
          <a:p>
            <a:pPr marL="0" indent="0">
              <a:buNone/>
            </a:pPr>
            <a:r>
              <a:rPr lang="lt-LT" sz="1300" dirty="0"/>
              <a:t>Pasirūpinkite saugia visų žmonių evakuacija. Per dūmus eiti pavojinga. Uždarykite duris. Nusigaukite į iš anksto nurodytą susirinkimo vietą.</a:t>
            </a:r>
          </a:p>
          <a:p>
            <a:pPr marL="0" indent="0">
              <a:buNone/>
            </a:pPr>
            <a:r>
              <a:rPr lang="lt-LT" sz="1300" dirty="0"/>
              <a:t> </a:t>
            </a:r>
          </a:p>
          <a:p>
            <a:pPr marL="0" indent="0">
              <a:buNone/>
            </a:pPr>
            <a:r>
              <a:rPr lang="lt-LT" sz="1300" dirty="0"/>
              <a:t>2) PRANEŠKITE </a:t>
            </a:r>
          </a:p>
          <a:p>
            <a:pPr marL="0" indent="0">
              <a:buNone/>
            </a:pPr>
            <a:r>
              <a:rPr lang="lt-LT" sz="1300" dirty="0"/>
              <a:t>Praneškite ugniagesiams: skambinkite skubiosios pagalbos numeriu 110. Nurodykite tikslų degančio pastato adresą.</a:t>
            </a:r>
          </a:p>
          <a:p>
            <a:pPr marL="0" indent="0">
              <a:buNone/>
            </a:pPr>
            <a:r>
              <a:rPr lang="lt-LT" sz="1300" dirty="0"/>
              <a:t> </a:t>
            </a:r>
          </a:p>
          <a:p>
            <a:pPr marL="0" indent="0">
              <a:buNone/>
            </a:pPr>
            <a:r>
              <a:rPr lang="lt-LT" sz="1300" dirty="0"/>
              <a:t>3) GESINKITE</a:t>
            </a:r>
          </a:p>
          <a:p>
            <a:pPr marL="0" indent="0">
              <a:buNone/>
            </a:pPr>
            <a:r>
              <a:rPr lang="lt-LT" sz="1300" dirty="0"/>
              <a:t>Jei gaisras dar neišsiplėtė, pamėginkite jį užgesinti naudodamiesi žarna ar gesintuvu. Venkite nereikalingos rizikos. Dūmai yra labai nuodingi. </a:t>
            </a:r>
          </a:p>
          <a:p>
            <a:pPr marL="0" indent="0">
              <a:buNone/>
            </a:pPr>
            <a:r>
              <a:rPr lang="lt-LT" sz="1300" dirty="0"/>
              <a:t> </a:t>
            </a:r>
          </a:p>
          <a:p>
            <a:pPr marL="0" indent="0">
              <a:buNone/>
            </a:pPr>
            <a:r>
              <a:rPr lang="lt-LT" sz="1300" dirty="0"/>
              <a:t>Šių veiksmų eiliškumas gali būti ir kitoks. Vertinkite situaciją vadovaudamiesi sveiku protu. Be to, verta reguliariai rengti gaisro pratybas, kad visi žinotų, ką daryti.</a:t>
            </a:r>
          </a:p>
        </p:txBody>
      </p:sp>
      <p:pic>
        <p:nvPicPr>
          <p:cNvPr id="3" name="Bilde 2"/>
          <p:cNvPicPr>
            <a:picLocks noChangeAspect="1"/>
          </p:cNvPicPr>
          <p:nvPr/>
        </p:nvPicPr>
        <p:blipFill>
          <a:blip r:embed="rId3"/>
          <a:stretch>
            <a:fillRect/>
          </a:stretch>
        </p:blipFill>
        <p:spPr>
          <a:xfrm>
            <a:off x="858153" y="1563069"/>
            <a:ext cx="2656839" cy="1863262"/>
          </a:xfrm>
          <a:prstGeom prst="rect">
            <a:avLst/>
          </a:prstGeom>
        </p:spPr>
      </p:pic>
      <p:pic>
        <p:nvPicPr>
          <p:cNvPr id="6" name="Bilde 5"/>
          <p:cNvPicPr>
            <a:picLocks noChangeAspect="1"/>
          </p:cNvPicPr>
          <p:nvPr/>
        </p:nvPicPr>
        <p:blipFill>
          <a:blip r:embed="rId4"/>
          <a:stretch>
            <a:fillRect/>
          </a:stretch>
        </p:blipFill>
        <p:spPr>
          <a:xfrm>
            <a:off x="2061634" y="4437469"/>
            <a:ext cx="1995059" cy="1854752"/>
          </a:xfrm>
          <a:prstGeom prst="rect">
            <a:avLst/>
          </a:prstGeom>
        </p:spPr>
      </p:pic>
      <p:pic>
        <p:nvPicPr>
          <p:cNvPr id="7" name="Bilde 6"/>
          <p:cNvPicPr>
            <a:picLocks noChangeAspect="1"/>
          </p:cNvPicPr>
          <p:nvPr/>
        </p:nvPicPr>
        <p:blipFill>
          <a:blip r:embed="rId5"/>
          <a:stretch>
            <a:fillRect/>
          </a:stretch>
        </p:blipFill>
        <p:spPr>
          <a:xfrm>
            <a:off x="2886527" y="3196572"/>
            <a:ext cx="1251108" cy="1196550"/>
          </a:xfrm>
          <a:prstGeom prst="rect">
            <a:avLst/>
          </a:prstGeom>
        </p:spPr>
      </p:pic>
      <p:pic>
        <p:nvPicPr>
          <p:cNvPr id="8" name="Bilde 7"/>
          <p:cNvPicPr>
            <a:picLocks noChangeAspect="1"/>
          </p:cNvPicPr>
          <p:nvPr/>
        </p:nvPicPr>
        <p:blipFill>
          <a:blip r:embed="rId6"/>
          <a:stretch>
            <a:fillRect/>
          </a:stretch>
        </p:blipFill>
        <p:spPr>
          <a:xfrm>
            <a:off x="4139952" y="2229179"/>
            <a:ext cx="1650289" cy="1368152"/>
          </a:xfrm>
          <a:prstGeom prst="rect">
            <a:avLst/>
          </a:prstGeom>
        </p:spPr>
      </p:pic>
      <p:pic>
        <p:nvPicPr>
          <p:cNvPr id="12" name="Bilde 11"/>
          <p:cNvPicPr>
            <a:picLocks noChangeAspect="1"/>
          </p:cNvPicPr>
          <p:nvPr/>
        </p:nvPicPr>
        <p:blipFill>
          <a:blip r:embed="rId7"/>
          <a:stretch>
            <a:fillRect/>
          </a:stretch>
        </p:blipFill>
        <p:spPr>
          <a:xfrm>
            <a:off x="4242529" y="4364169"/>
            <a:ext cx="1520363" cy="1294926"/>
          </a:xfrm>
          <a:prstGeom prst="rect">
            <a:avLst/>
          </a:prstGeom>
        </p:spPr>
      </p:pic>
    </p:spTree>
    <p:extLst>
      <p:ext uri="{BB962C8B-B14F-4D97-AF65-F5344CB8AC3E}">
        <p14:creationId xmlns:p14="http://schemas.microsoft.com/office/powerpoint/2010/main" val="13543912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201CED-C67C-264E-BEBF-A96A127D7B1E}"/>
              </a:ext>
            </a:extLst>
          </p:cNvPr>
          <p:cNvSpPr>
            <a:spLocks noGrp="1"/>
          </p:cNvSpPr>
          <p:nvPr>
            <p:ph type="title"/>
          </p:nvPr>
        </p:nvSpPr>
        <p:spPr/>
        <p:txBody>
          <a:bodyPr/>
          <a:lstStyle/>
          <a:p>
            <a:r>
              <a:rPr lang="nb-NO" dirty="0"/>
              <a:t>VAIKŲ NUSIDEGINIMŲ PREVENCIJA</a:t>
            </a:r>
          </a:p>
        </p:txBody>
      </p:sp>
      <p:sp>
        <p:nvSpPr>
          <p:cNvPr id="3" name="Plassholder for innhold 2">
            <a:extLst>
              <a:ext uri="{FF2B5EF4-FFF2-40B4-BE49-F238E27FC236}">
                <a16:creationId xmlns:a16="http://schemas.microsoft.com/office/drawing/2014/main" id="{8152FE22-F8AC-B947-902B-67CD13EA3F2D}"/>
              </a:ext>
            </a:extLst>
          </p:cNvPr>
          <p:cNvSpPr>
            <a:spLocks noGrp="1"/>
          </p:cNvSpPr>
          <p:nvPr>
            <p:ph idx="1"/>
          </p:nvPr>
        </p:nvSpPr>
        <p:spPr>
          <a:xfrm>
            <a:off x="522287" y="1152000"/>
            <a:ext cx="8082000" cy="4860000"/>
          </a:xfrm>
        </p:spPr>
        <p:txBody>
          <a:bodyPr>
            <a:normAutofit/>
          </a:bodyPr>
          <a:lstStyle/>
          <a:p>
            <a:pPr marL="0" indent="0">
              <a:buNone/>
            </a:pPr>
            <a:endParaRPr lang="nb-NO" dirty="0"/>
          </a:p>
          <a:p>
            <a:endParaRPr lang="nb-NO" dirty="0"/>
          </a:p>
        </p:txBody>
      </p:sp>
      <p:sp>
        <p:nvSpPr>
          <p:cNvPr id="4" name="Plassholder for innhold 4">
            <a:extLst>
              <a:ext uri="{FF2B5EF4-FFF2-40B4-BE49-F238E27FC236}">
                <a16:creationId xmlns:a16="http://schemas.microsoft.com/office/drawing/2014/main" id="{22984CA9-00C5-A14A-AB9B-1668B95D9597}"/>
              </a:ext>
            </a:extLst>
          </p:cNvPr>
          <p:cNvSpPr txBox="1">
            <a:spLocks/>
          </p:cNvSpPr>
          <p:nvPr/>
        </p:nvSpPr>
        <p:spPr>
          <a:xfrm>
            <a:off x="6156175" y="980728"/>
            <a:ext cx="2629508" cy="5303862"/>
          </a:xfrm>
          <a:prstGeom prst="rect">
            <a:avLst/>
          </a:prstGeom>
        </p:spPr>
        <p:txBody>
          <a:bodyPr vert="horz" lIns="0" tIns="0" rIns="91440" bIns="45720" rtlCol="0" anchor="ctr">
            <a:noAutofit/>
          </a:bodyPr>
          <a:lstStyle>
            <a:lvl1pPr marL="269875" indent="-269875"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1pPr>
            <a:lvl2pPr marL="538163" indent="-26035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2pPr>
            <a:lvl3pPr marL="808038" indent="-252413" algn="l" defTabSz="914400" rtl="0" eaLnBrk="1" latinLnBrk="0" hangingPunct="1">
              <a:spcBef>
                <a:spcPct val="20000"/>
              </a:spcBef>
              <a:buFont typeface="Calibri" panose="020F0502020204030204" pitchFamily="34" charset="0"/>
              <a:buChar char="▪"/>
              <a:tabLst/>
              <a:defRPr sz="2000" kern="1200">
                <a:solidFill>
                  <a:schemeClr val="tx1"/>
                </a:solidFill>
                <a:latin typeface="+mn-lt"/>
                <a:ea typeface="+mn-ea"/>
                <a:cs typeface="+mn-cs"/>
              </a:defRPr>
            </a:lvl3pPr>
            <a:lvl4pPr marL="10779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13446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nb-NO" sz="1400" dirty="0"/>
          </a:p>
          <a:p>
            <a:r>
              <a:rPr lang="lt-LT" sz="1400" dirty="0"/>
              <a:t>Venkite karštų gėrimų žindydami ar laikydami vaiką</a:t>
            </a:r>
            <a:r>
              <a:rPr lang="nb-NO" sz="1400" dirty="0"/>
              <a:t>.</a:t>
            </a:r>
          </a:p>
          <a:p>
            <a:endParaRPr lang="nb-NO" sz="1400" dirty="0"/>
          </a:p>
          <a:p>
            <a:r>
              <a:rPr lang="lt-LT" sz="1400" dirty="0"/>
              <a:t>Įsitikinkite, kad vaikai negali laisvai pasiekti karštų paviršių, tokių kaip židinys, viryklė, orkaitė ir </a:t>
            </a:r>
            <a:r>
              <a:rPr lang="lt-LT" sz="1400" dirty="0" err="1"/>
              <a:t>pan</a:t>
            </a:r>
            <a:r>
              <a:rPr lang="nb-NO" sz="1400" dirty="0"/>
              <a:t>.</a:t>
            </a:r>
          </a:p>
          <a:p>
            <a:pPr marL="0" indent="0">
              <a:buNone/>
            </a:pPr>
            <a:endParaRPr lang="nb-NO" sz="1400" dirty="0"/>
          </a:p>
          <a:p>
            <a:r>
              <a:rPr lang="lt-LT" sz="1400" dirty="0"/>
              <a:t>Stebėkite temperatūrą vonioje ir prižiūrėkite, kad vaikai nenusidegintų karštu iš krano bėgančiu vandeniu. Sureguliuokite šildytuvo temperatūrą</a:t>
            </a:r>
            <a:r>
              <a:rPr lang="nb-NO" sz="1400" dirty="0"/>
              <a:t>.</a:t>
            </a:r>
          </a:p>
          <a:p>
            <a:endParaRPr lang="nb-NO" sz="1400" dirty="0"/>
          </a:p>
        </p:txBody>
      </p:sp>
      <p:pic>
        <p:nvPicPr>
          <p:cNvPr id="7" name="Bilde 6">
            <a:extLst>
              <a:ext uri="{FF2B5EF4-FFF2-40B4-BE49-F238E27FC236}">
                <a16:creationId xmlns:a16="http://schemas.microsoft.com/office/drawing/2014/main" id="{51855DDA-53DF-6649-98C9-83229F8A7A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1979" y="1405552"/>
            <a:ext cx="2665848" cy="2599512"/>
          </a:xfrm>
          <a:prstGeom prst="rect">
            <a:avLst/>
          </a:prstGeom>
        </p:spPr>
      </p:pic>
      <p:pic>
        <p:nvPicPr>
          <p:cNvPr id="15" name="Bilde 14">
            <a:extLst>
              <a:ext uri="{FF2B5EF4-FFF2-40B4-BE49-F238E27FC236}">
                <a16:creationId xmlns:a16="http://schemas.microsoft.com/office/drawing/2014/main" id="{13E48AC8-21AF-A84E-8233-C0D7931EB3B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15816" y="1988840"/>
            <a:ext cx="2520278" cy="2453646"/>
          </a:xfrm>
          <a:prstGeom prst="rect">
            <a:avLst/>
          </a:prstGeom>
        </p:spPr>
      </p:pic>
      <p:pic>
        <p:nvPicPr>
          <p:cNvPr id="17" name="Bilde 16">
            <a:extLst>
              <a:ext uri="{FF2B5EF4-FFF2-40B4-BE49-F238E27FC236}">
                <a16:creationId xmlns:a16="http://schemas.microsoft.com/office/drawing/2014/main" id="{EE5D5187-E612-AE46-9A9E-A244D46A62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21" t="10020" r="6612"/>
          <a:stretch/>
        </p:blipFill>
        <p:spPr>
          <a:xfrm>
            <a:off x="991374" y="3836787"/>
            <a:ext cx="2216535" cy="2175213"/>
          </a:xfrm>
          <a:prstGeom prst="rect">
            <a:avLst/>
          </a:prstGeom>
        </p:spPr>
      </p:pic>
    </p:spTree>
    <p:extLst>
      <p:ext uri="{BB962C8B-B14F-4D97-AF65-F5344CB8AC3E}">
        <p14:creationId xmlns:p14="http://schemas.microsoft.com/office/powerpoint/2010/main" val="3037881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201CED-C67C-264E-BEBF-A96A127D7B1E}"/>
              </a:ext>
            </a:extLst>
          </p:cNvPr>
          <p:cNvSpPr>
            <a:spLocks noGrp="1"/>
          </p:cNvSpPr>
          <p:nvPr>
            <p:ph type="title"/>
          </p:nvPr>
        </p:nvSpPr>
        <p:spPr/>
        <p:txBody>
          <a:bodyPr/>
          <a:lstStyle/>
          <a:p>
            <a:r>
              <a:rPr lang="nb-NO" dirty="0"/>
              <a:t>VAIKŲ NUSIDEGINIMŲ PREVENCIJA</a:t>
            </a:r>
          </a:p>
        </p:txBody>
      </p:sp>
      <p:sp>
        <p:nvSpPr>
          <p:cNvPr id="4" name="Plassholder for innhold 4">
            <a:extLst>
              <a:ext uri="{FF2B5EF4-FFF2-40B4-BE49-F238E27FC236}">
                <a16:creationId xmlns:a16="http://schemas.microsoft.com/office/drawing/2014/main" id="{22984CA9-00C5-A14A-AB9B-1668B95D9597}"/>
              </a:ext>
            </a:extLst>
          </p:cNvPr>
          <p:cNvSpPr txBox="1">
            <a:spLocks/>
          </p:cNvSpPr>
          <p:nvPr/>
        </p:nvSpPr>
        <p:spPr>
          <a:xfrm>
            <a:off x="6156175" y="980728"/>
            <a:ext cx="2629508" cy="5303862"/>
          </a:xfrm>
          <a:prstGeom prst="rect">
            <a:avLst/>
          </a:prstGeom>
        </p:spPr>
        <p:txBody>
          <a:bodyPr vert="horz" lIns="0" tIns="0" rIns="91440" bIns="45720" rtlCol="0" anchor="ctr">
            <a:noAutofit/>
          </a:bodyPr>
          <a:lstStyle>
            <a:lvl1pPr marL="269875" indent="-269875"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1pPr>
            <a:lvl2pPr marL="538163" indent="-26035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2pPr>
            <a:lvl3pPr marL="808038" indent="-252413" algn="l" defTabSz="914400" rtl="0" eaLnBrk="1" latinLnBrk="0" hangingPunct="1">
              <a:spcBef>
                <a:spcPct val="20000"/>
              </a:spcBef>
              <a:buFont typeface="Calibri" panose="020F0502020204030204" pitchFamily="34" charset="0"/>
              <a:buChar char="▪"/>
              <a:tabLst/>
              <a:defRPr sz="2000" kern="1200">
                <a:solidFill>
                  <a:schemeClr val="tx1"/>
                </a:solidFill>
                <a:latin typeface="+mn-lt"/>
                <a:ea typeface="+mn-ea"/>
                <a:cs typeface="+mn-cs"/>
              </a:defRPr>
            </a:lvl3pPr>
            <a:lvl4pPr marL="10779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13446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nb-NO" sz="1400" dirty="0"/>
          </a:p>
          <a:p>
            <a:r>
              <a:rPr lang="lt-LT" sz="1400" dirty="0"/>
              <a:t>Laikykite vaikus atokiai nuo verdančių puodų</a:t>
            </a:r>
            <a:r>
              <a:rPr lang="nb-NO" sz="1400" dirty="0"/>
              <a:t>. </a:t>
            </a:r>
          </a:p>
          <a:p>
            <a:endParaRPr lang="nb-NO" sz="1400" dirty="0"/>
          </a:p>
          <a:p>
            <a:r>
              <a:rPr lang="nb-NO" sz="1400" dirty="0"/>
              <a:t>Virdulys – kruopščiai parinkite virdulio ir laido vietą. </a:t>
            </a:r>
          </a:p>
          <a:p>
            <a:endParaRPr lang="nb-NO" sz="1400" dirty="0"/>
          </a:p>
          <a:p>
            <a:r>
              <a:rPr lang="lt-LT" sz="1400" dirty="0"/>
              <a:t>Pasirūpinkite stalais, ant kurių yra staltiesių, kavos puodelių, žvakių ir t. t. Vaikai gali šiuos daiktus užsimesti ant savęs</a:t>
            </a:r>
            <a:r>
              <a:rPr lang="nb-NO" sz="1400" dirty="0"/>
              <a:t>.</a:t>
            </a:r>
          </a:p>
        </p:txBody>
      </p:sp>
      <p:pic>
        <p:nvPicPr>
          <p:cNvPr id="6" name="Bilde 5">
            <a:extLst>
              <a:ext uri="{FF2B5EF4-FFF2-40B4-BE49-F238E27FC236}">
                <a16:creationId xmlns:a16="http://schemas.microsoft.com/office/drawing/2014/main" id="{FB778EBA-ED32-744F-A178-2AA5BC8F1C0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87623" y="1268760"/>
            <a:ext cx="2357003" cy="2294688"/>
          </a:xfrm>
          <a:prstGeom prst="rect">
            <a:avLst/>
          </a:prstGeom>
        </p:spPr>
      </p:pic>
      <p:pic>
        <p:nvPicPr>
          <p:cNvPr id="10" name="Bilde 9">
            <a:extLst>
              <a:ext uri="{FF2B5EF4-FFF2-40B4-BE49-F238E27FC236}">
                <a16:creationId xmlns:a16="http://schemas.microsoft.com/office/drawing/2014/main" id="{8624B475-0F5F-CF43-A6FA-9E19BE36F4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58" t="10212" r="4633" b="9544"/>
          <a:stretch/>
        </p:blipFill>
        <p:spPr>
          <a:xfrm>
            <a:off x="918852" y="3284984"/>
            <a:ext cx="2357004" cy="2204954"/>
          </a:xfrm>
          <a:prstGeom prst="rect">
            <a:avLst/>
          </a:prstGeom>
        </p:spPr>
      </p:pic>
      <p:pic>
        <p:nvPicPr>
          <p:cNvPr id="12" name="Bilde 11">
            <a:extLst>
              <a:ext uri="{FF2B5EF4-FFF2-40B4-BE49-F238E27FC236}">
                <a16:creationId xmlns:a16="http://schemas.microsoft.com/office/drawing/2014/main" id="{4393EC7A-48ED-2F48-81D0-BC073BB38A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578" t="9666" b="5442"/>
          <a:stretch/>
        </p:blipFill>
        <p:spPr>
          <a:xfrm>
            <a:off x="3419872" y="2780928"/>
            <a:ext cx="2357004" cy="2392510"/>
          </a:xfrm>
          <a:prstGeom prst="rect">
            <a:avLst/>
          </a:prstGeom>
        </p:spPr>
      </p:pic>
    </p:spTree>
    <p:extLst>
      <p:ext uri="{BB962C8B-B14F-4D97-AF65-F5344CB8AC3E}">
        <p14:creationId xmlns:p14="http://schemas.microsoft.com/office/powerpoint/2010/main" val="3150318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6297C0-F7EA-8C45-8FFB-075321B662C6}"/>
              </a:ext>
            </a:extLst>
          </p:cNvPr>
          <p:cNvSpPr>
            <a:spLocks noGrp="1"/>
          </p:cNvSpPr>
          <p:nvPr>
            <p:ph type="title"/>
          </p:nvPr>
        </p:nvSpPr>
        <p:spPr/>
        <p:txBody>
          <a:bodyPr/>
          <a:lstStyle/>
          <a:p>
            <a:r>
              <a:rPr lang="lt-LT" dirty="0"/>
              <a:t>JEI VAIKAS NUSIDEGINO</a:t>
            </a:r>
            <a:endParaRPr lang="nb-NO" dirty="0"/>
          </a:p>
        </p:txBody>
      </p:sp>
      <p:sp>
        <p:nvSpPr>
          <p:cNvPr id="4" name="Plassholder for innhold 4">
            <a:extLst>
              <a:ext uri="{FF2B5EF4-FFF2-40B4-BE49-F238E27FC236}">
                <a16:creationId xmlns:a16="http://schemas.microsoft.com/office/drawing/2014/main" id="{EF286087-7965-2C43-876E-986C9DA4E9C5}"/>
              </a:ext>
            </a:extLst>
          </p:cNvPr>
          <p:cNvSpPr txBox="1">
            <a:spLocks/>
          </p:cNvSpPr>
          <p:nvPr/>
        </p:nvSpPr>
        <p:spPr>
          <a:xfrm>
            <a:off x="6156175" y="980728"/>
            <a:ext cx="2629508" cy="5303862"/>
          </a:xfrm>
          <a:prstGeom prst="rect">
            <a:avLst/>
          </a:prstGeom>
        </p:spPr>
        <p:txBody>
          <a:bodyPr vert="horz" lIns="0" tIns="0" rIns="91440" bIns="45720" rtlCol="0" anchor="ctr">
            <a:noAutofit/>
          </a:bodyPr>
          <a:lstStyle>
            <a:lvl1pPr marL="269875" indent="-269875"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1pPr>
            <a:lvl2pPr marL="538163" indent="-26035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2pPr>
            <a:lvl3pPr marL="808038" indent="-252413" algn="l" defTabSz="914400" rtl="0" eaLnBrk="1" latinLnBrk="0" hangingPunct="1">
              <a:spcBef>
                <a:spcPct val="20000"/>
              </a:spcBef>
              <a:buFont typeface="Calibri" panose="020F0502020204030204" pitchFamily="34" charset="0"/>
              <a:buChar char="▪"/>
              <a:tabLst/>
              <a:defRPr sz="2000" kern="1200">
                <a:solidFill>
                  <a:schemeClr val="tx1"/>
                </a:solidFill>
                <a:latin typeface="+mn-lt"/>
                <a:ea typeface="+mn-ea"/>
                <a:cs typeface="+mn-cs"/>
              </a:defRPr>
            </a:lvl3pPr>
            <a:lvl4pPr marL="10779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13446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lt-LT" sz="1400" dirty="0"/>
              <a:t>Jei įtariate, kad yra rimtų nudegimų, 20 minučių vėsinkite 20 laipsnių temperatūros vandeniu. Tai taikoma neatsižvelgiant į amžių</a:t>
            </a:r>
            <a:r>
              <a:rPr lang="nb-NO" sz="1400" dirty="0"/>
              <a:t>.</a:t>
            </a:r>
          </a:p>
        </p:txBody>
      </p:sp>
      <p:pic>
        <p:nvPicPr>
          <p:cNvPr id="6" name="Bilde 5">
            <a:extLst>
              <a:ext uri="{FF2B5EF4-FFF2-40B4-BE49-F238E27FC236}">
                <a16:creationId xmlns:a16="http://schemas.microsoft.com/office/drawing/2014/main" id="{5E202307-F166-5F45-9844-44C00508600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11560" y="1115755"/>
            <a:ext cx="5117729" cy="4982423"/>
          </a:xfrm>
          <a:prstGeom prst="rect">
            <a:avLst/>
          </a:prstGeom>
        </p:spPr>
      </p:pic>
      <p:sp>
        <p:nvSpPr>
          <p:cNvPr id="3" name="TekstSylinder 2">
            <a:extLst>
              <a:ext uri="{FF2B5EF4-FFF2-40B4-BE49-F238E27FC236}">
                <a16:creationId xmlns:a16="http://schemas.microsoft.com/office/drawing/2014/main" id="{4B3A59A7-DD61-624D-AE93-FF895AB7E245}"/>
              </a:ext>
            </a:extLst>
          </p:cNvPr>
          <p:cNvSpPr txBox="1"/>
          <p:nvPr/>
        </p:nvSpPr>
        <p:spPr>
          <a:xfrm>
            <a:off x="3159607" y="5197064"/>
            <a:ext cx="3708413" cy="523220"/>
          </a:xfrm>
          <a:prstGeom prst="rect">
            <a:avLst/>
          </a:prstGeom>
          <a:noFill/>
        </p:spPr>
        <p:txBody>
          <a:bodyPr wrap="square" rtlCol="0">
            <a:spAutoFit/>
          </a:bodyPr>
          <a:lstStyle/>
          <a:p>
            <a:r>
              <a:rPr lang="nb-NO" sz="2800" b="1" dirty="0">
                <a:latin typeface="Bradley Hand ITC" panose="020F0502020204030204" pitchFamily="34" charset="0"/>
                <a:cs typeface="Bradley Hand ITC" panose="020F0502020204030204" pitchFamily="34" charset="0"/>
              </a:rPr>
              <a:t>ATMINKITE: 20-20</a:t>
            </a:r>
          </a:p>
        </p:txBody>
      </p:sp>
    </p:spTree>
    <p:extLst>
      <p:ext uri="{BB962C8B-B14F-4D97-AF65-F5344CB8AC3E}">
        <p14:creationId xmlns:p14="http://schemas.microsoft.com/office/powerpoint/2010/main" val="2295409653"/>
      </p:ext>
    </p:extLst>
  </p:cSld>
  <p:clrMapOvr>
    <a:masterClrMapping/>
  </p:clrMapOvr>
</p:sld>
</file>

<file path=ppt/theme/theme1.xml><?xml version="1.0" encoding="utf-8"?>
<a:theme xmlns:a="http://schemas.openxmlformats.org/drawingml/2006/main" name="Norsk brannvernforening_4.3 PPT_MAL_04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Norsk brannvernforening_4.3 PPT_MAL_0412</Template>
  <TotalTime>437</TotalTime>
  <Words>434</Words>
  <Application>Microsoft Office PowerPoint</Application>
  <PresentationFormat>On-screen Show (4:3)</PresentationFormat>
  <Paragraphs>41</Paragraphs>
  <Slides>10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Calibri</vt:lpstr>
      <vt:lpstr>Bradley Hand ITC</vt:lpstr>
      <vt:lpstr>Arial</vt:lpstr>
      <vt:lpstr>Norsk brannvernforening_4.3 PPT_MAL_0412</vt:lpstr>
      <vt:lpstr>PowerPoint Presentation</vt:lpstr>
      <vt:lpstr>Privalomieji dūmų jutikliai</vt:lpstr>
      <vt:lpstr>Privalomoji ugnies gesinimo įranga</vt:lpstr>
      <vt:lpstr>Gaisro prevencija NR. 1</vt:lpstr>
      <vt:lpstr>Gaisro prevencija NR. 2</vt:lpstr>
      <vt:lpstr>Ką daryti, jei kilo gaisras</vt:lpstr>
      <vt:lpstr>VAIKŲ NUSIDEGINIMŲ PREVENCIJA</vt:lpstr>
      <vt:lpstr>VAIKŲ NUSIDEGINIMŲ PREVENCIJA</vt:lpstr>
      <vt:lpstr>JEI VAIKAS NUSIDEGINO</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Renate Dahlstrøm</dc:creator>
  <cp:lastModifiedBy>William Ransby</cp:lastModifiedBy>
  <cp:revision>44</cp:revision>
  <cp:lastPrinted>2013-11-15T14:49:12Z</cp:lastPrinted>
  <dcterms:created xsi:type="dcterms:W3CDTF">2016-12-13T07:42:50Z</dcterms:created>
  <dcterms:modified xsi:type="dcterms:W3CDTF">2019-11-05T11:01:21Z</dcterms:modified>
</cp:coreProperties>
</file>