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1" r:id="rId8"/>
    <p:sldId id="272" r:id="rId9"/>
    <p:sldId id="273" r:id="rId10"/>
    <p:sldId id="269" r:id="rId11"/>
  </p:sldIdLst>
  <p:sldSz cx="9144000" cy="6858000" type="screen4x3"/>
  <p:notesSz cx="6735763" cy="9866313"/>
  <p:embeddedFontLst>
    <p:embeddedFont>
      <p:font typeface="Arial Unicode MS" panose="020B0604020202020204" pitchFamily="34" charset="-128"/>
      <p:regular r:id="rId13"/>
    </p:embeddedFont>
    <p:embeddedFont>
      <p:font typeface="Bradley Hand ITC" panose="03070402050302030203" pitchFamily="66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8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602" y="108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ED7FE-D97E-4637-B49C-66736D4644AB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8451C-858D-4F41-A0DF-79C406222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27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5536" y="1445038"/>
            <a:ext cx="3600400" cy="212797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i-IN" sz="44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घरमा आगलागीबाट सुरक्षा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1672" y="0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NEPALI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यो ब्रोशुर 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Norwegian Fire Protection Association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 वेबसाइट 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www.brannvernforeningen.no/brannsikker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 विभिन्न 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भाषामा उपलब्ध छ।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अनिवार्य राख्नुपर्ने धुवाँ पत्ता लगाउने यन्त्र</a:t>
            </a:r>
            <a:endParaRPr lang="ne-NP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20086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हरेक घरमा प्रत्येक तलामा कम्तिमा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पनि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एउटा धुवाँ पत्ता लगाउने यन्त्र जडान गरिएको हुनुपर्छ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घरमा आगो लागेको अवस्थामा धुवाँ पत्ता लगाउने यन्त्रले पूर्व सूचना दिन्छ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सूचक घण्टीको आवाज सुत्ने कोठाको ढोका बन्द हुँदा कोठा भित्रैबाट सुन्न सकिने हुनुपर्छ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सामान्यतया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यन्त्रको ब्याट्री वर्षमा एकपटक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अनिवार्य रूपमा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फेर्नुपर्छ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परीक्षण गर्ने बटनमा थिचेर आफ्नो यन्त्रको सूचक घण्टी बज्छ कि बज्दैन भनेर नियमित रूपमा जाँच्नुहोस्</a:t>
            </a:r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अनिवार्य रूपमा राख्नुपर्ने आगो निभाउने उपकरण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हरेक घरमा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अनिवार्य रूपमा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आगो निभाउन पानीको पाइपको व्यवस्था वा आगो निभाउने उपकरण </a:t>
            </a:r>
            <a:r>
              <a:rPr lang="en-GB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फायर इक्सटिङग्विसर</a:t>
            </a:r>
            <a:r>
              <a:rPr lang="en-GB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हुनुपर्छ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ne-NP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तपाईँलाई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सकेसम्म दुबै राख्न सिफारिस गरिन्छ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आगो निभाउने उपकरण सजिलै भेटिने ठाउँमा राख्नुपर्छ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भवनमा बस्ने सबैजनालाई सो उपकरण राखिएको ठाउँको बारेमा थाहा हुनुपर्छ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उपकरणको प्रयोग सम्बन्धी निर्देशनहरू ध्यानपूर्वक पढ्नुहोस्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आगलागी हुन नदिने उपायहरू </a:t>
            </a:r>
            <a:r>
              <a:rPr lang="ne-NP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१</a:t>
            </a:r>
            <a:endParaRPr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810001"/>
            <a:ext cx="5976664" cy="185124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कुकर प्रयोग गर्दा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त्यसलाई निगरानीमा राख्नुहोस्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खाना बनाउँदै गर्दा कतै जानुपरेमा वा कुनै अरू काम गर्नुपरेमा</a:t>
            </a:r>
            <a:r>
              <a:rPr lang="en-GB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स्टोभको सबै रिङ्गहरू निभाउनुहोस्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कुकरमा सूचक यन्त्र</a:t>
            </a:r>
            <a:r>
              <a:rPr lang="en-GB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स्वचालित रूपमा बन्द हुने यन्त्र जडान गर्नुहोस्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खुला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आगो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 ज्वाला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प्रयोग गर्दा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ध्यान दिनुहोस्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कहिले पनि कोठामा मैनबत्ती बालिराखेर बाहिर ननिसक्नुहोस्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ब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ा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लेको मैनबत्तीलाई ज्वलनशील वस्तुहरूको छेउमा राख्नु हुँदैन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खरानीलाई सुरक्षित ठाउँमा फाल्नुहोस्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तातो खरानीलाई फोहोर फाल्ने टोकरीमा नफाल्नुहोस्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आगलागी हुन नदिने उपायहरू </a:t>
            </a:r>
            <a:r>
              <a:rPr lang="ne-NP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२</a:t>
            </a:r>
            <a:endParaRPr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घरबाट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बाहिर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निस्कनु वा सुत्नु अघि वासिङ मेसिन र टम्बल ड्रायरहरू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सधैँ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बन्द गर्न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े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गर्नु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होस्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घरमा विद्युतीय उपकरणहरू जडान वा मर्मत गर्न दक्ष बिजुली मिस्त्रीलाई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मात्र अनुमति दिइएको छ ।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भवनमा जानाजान आगो लगाउँदा धेरैजसो अवस्थामा भवन निर्माण सामग्री</a:t>
            </a:r>
            <a:r>
              <a:rPr lang="en-GB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कार्डबोर्डका बाकस र यत्रतत्र छोडिएका रद्दी वस्तुहरू प्रयोग 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गरि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एको पाइन्छ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सिंढी र फोहोर फाल्ने कन्टेनरमा ज्वलनशील वस्तुहरू छैनन् भनी सुनिश्चित गर्नुहोस्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फोहोर फाल्ने कन्टेनरहरूलाई भवनबाट टाढा राख्नुहोस्</a:t>
            </a:r>
            <a:r>
              <a:rPr lang="ne-NP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आगलागी हुँदा के गर्ने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1) </a:t>
            </a:r>
            <a:r>
              <a:rPr lang="ne-NP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बचाउनुहोस्</a:t>
            </a:r>
            <a:endParaRPr lang="hi-IN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सबैजना सुरक्षित रूपमा बाहिर निस्किसकेका छन् भनी सुनिश्चित गर्नुहोस्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धुवाँ भएको ठाउँबाट 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भाग्दा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खतर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नाक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हुन्छ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ढोकाहरू बन्द गर्नुहोस्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भेला हुने पूर्वनिर्धारित स्थानमा जानुहोस्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2) </a:t>
            </a:r>
            <a:r>
              <a:rPr lang="hi-IN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सूचना दिन</a:t>
            </a:r>
            <a:r>
              <a:rPr lang="ne-NP" sz="14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ुहोस्</a:t>
            </a:r>
            <a:endParaRPr lang="hi-IN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आकस्मिक नम्बर 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110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 फोन गरेर अग्नि नियन्त्रण विभागलाई सूचित गर्नुहोस्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आगो लागिरहेको भवनको स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ही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ठेगाना दिनुहोस्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</a:t>
            </a:r>
          </a:p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3) </a:t>
            </a:r>
            <a:r>
              <a:rPr lang="ne-NP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आगो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निभाउन</a:t>
            </a:r>
            <a:r>
              <a:rPr lang="ne-NP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े</a:t>
            </a:r>
            <a:endParaRPr lang="hi-IN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आगो धेरै ठूलो छैन भने</a:t>
            </a: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पानीको पाइप वा आगो निभाउने उपकरण प्रयोग गरेर आगो निभाउने प्रयास गर्नुहोस्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आफूलाई जोखिममा नपार्नुहोस्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धुवाँ एकदमै विषाक्त हुन्छ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। </a:t>
            </a:r>
          </a:p>
          <a:p>
            <a:pPr marL="0" indent="0">
              <a:buNone/>
            </a:pPr>
            <a:r>
              <a:rPr lang="en-GB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0" indent="0">
              <a:buNone/>
            </a:pP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यी चरणहरूलाई पुरा गर्ने क्रम त्यस अवस्थाबारे </a:t>
            </a:r>
            <a:r>
              <a:rPr lang="ne-NP" sz="1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तपाईँको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मूल्याङ्कनले निर्धारण गर्छ । आगो लागेको अवस्थाको अभ्यास गर्नु नियमित रूपमा गर्नु उपयोगी हुन्छ ता कि के गर्ने </a:t>
            </a:r>
            <a:r>
              <a:rPr lang="ne-NP" sz="1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भन्नेबारे</a:t>
            </a:r>
            <a:r>
              <a:rPr lang="ne-NP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सबैले अभ्यास गरेन सकोस् </a:t>
            </a:r>
            <a:endParaRPr lang="en-US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ne-NP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/>
              <a:t>बालबालिकाहरूमा जलेर लाग्ने चोटपटकहरूबाट बचाउने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hi-IN" sz="1400" dirty="0"/>
              <a:t>तपाईंले बच्चालाई स्तनपान गराउँदा वा समात्दा तातो पेय पदार्थहरू सेवन नगर्नुहोस्।</a:t>
            </a:r>
            <a:endParaRPr lang="nb-NO" sz="1400" dirty="0"/>
          </a:p>
          <a:p>
            <a:r>
              <a:rPr lang="hi-IN" sz="1400" dirty="0"/>
              <a:t>बालबालिकाहरूलाई चुल्हो, हिटर/रेडिएटर, ओभनहरू र समान जस्ता तातो सतहहरूमा स्वतन्त्र पहुँच छैन भनी सुनिश्चित गर्नुहोस्।</a:t>
            </a:r>
            <a:r>
              <a:rPr lang="nb-NO" sz="1400" dirty="0"/>
              <a:t>.</a:t>
            </a:r>
            <a:br>
              <a:rPr lang="nb-NO" sz="1400" dirty="0"/>
            </a:br>
            <a:endParaRPr lang="nb-NO" sz="1400" dirty="0"/>
          </a:p>
          <a:p>
            <a:r>
              <a:rPr lang="hi-IN" sz="1400" dirty="0"/>
              <a:t>बाथटबहरूमा पानीको तापक्रम ध्यानपूर्वक निरीक्षण गर्नुहोस् र बालबालिकाले कुनै तातो पानी खोल्न सक्नुहुन्न भनी सुनिश्चित गर्नुहोस्। तातो पानी तताउनेमा तापक्रम नियन्त्रण गर्नुहोस्।</a:t>
            </a:r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/>
              <a:t>बालबालिकाहरूमा जलेर लाग्ने चोटपटकहरूबाट बचाउने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hi-IN" sz="1400" dirty="0"/>
              <a:t>बालबालिकालाई पानी उमाल्ने प्यानहरू आदिबाट धेरै टाढा राख्नुहोस्।</a:t>
            </a:r>
            <a:endParaRPr lang="nb-NO" sz="1400" dirty="0"/>
          </a:p>
          <a:p>
            <a:r>
              <a:rPr lang="hi-IN" sz="1400" dirty="0"/>
              <a:t>कितली – दुवै कितली र केबलको स्थान नियोजन बारे सोच्नुहोस्।</a:t>
            </a:r>
            <a:endParaRPr lang="nb-NO" sz="1400" dirty="0"/>
          </a:p>
          <a:p>
            <a:r>
              <a:rPr lang="hi-IN" sz="1400" dirty="0"/>
              <a:t>तातो कफीका कपहरू, क्याण्डलहरू आदिसँग टेबलमा दछ्याउने कपडा भएको टेबलहरूसँग ध्यान पुर्‍याउनुहोस्। बालबालिकाले यी कुराहरू आफूतिर तान्न सक्नुहुन्छ।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बच्चा जलनबाट प्रभावित हुनुहुन्छ भने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i-IN" sz="1400" dirty="0"/>
              <a:t>यदि त्यहाँ संवेदनशील पोलेका चोटपटकको शंका छ भने 20 मिनेटको लागि 20 डिग्री </a:t>
            </a:r>
            <a:r>
              <a:rPr lang="nb-NO" sz="1400" dirty="0"/>
              <a:t>C </a:t>
            </a:r>
            <a:r>
              <a:rPr lang="hi-IN" sz="1400" dirty="0"/>
              <a:t>मा पानीले पोलेको ठाउँमा चिसो गराउनुहोस्।</a:t>
            </a: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HUSK 20 - 20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13000EC-642B-41B6-97E8-40D988FF93F1}"/>
              </a:ext>
            </a:extLst>
          </p:cNvPr>
          <p:cNvSpPr txBox="1"/>
          <p:nvPr/>
        </p:nvSpPr>
        <p:spPr>
          <a:xfrm>
            <a:off x="3707904" y="5282044"/>
            <a:ext cx="37084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i-IN" sz="2800" b="1" dirty="0">
                <a:latin typeface="Arial" panose="020B0604020202020204" pitchFamily="34" charset="0"/>
                <a:cs typeface="Arial" panose="020B0604020202020204" pitchFamily="34" charset="0"/>
              </a:rPr>
              <a:t>सम्झनुहोस्: 20 - 20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302</TotalTime>
  <Words>473</Words>
  <Application>Microsoft Office PowerPoint</Application>
  <PresentationFormat>On-screen Show (4:3)</PresentationFormat>
  <Paragraphs>38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 Unicode MS</vt:lpstr>
      <vt:lpstr>Arial</vt:lpstr>
      <vt:lpstr>Bradley Hand ITC</vt:lpstr>
      <vt:lpstr>Norsk brannvernforening_4.3 PPT_MAL_0412</vt:lpstr>
      <vt:lpstr>PowerPoint Presentation</vt:lpstr>
      <vt:lpstr>अनिवार्य राख्नुपर्ने धुवाँ पत्ता लगाउने यन्त्र</vt:lpstr>
      <vt:lpstr>अनिवार्य रूपमा राख्नुपर्ने आगो निभाउने उपकरण</vt:lpstr>
      <vt:lpstr>आगलागी हुन नदिने उपायहरू १</vt:lpstr>
      <vt:lpstr>आगलागी हुन नदिने उपायहरू २</vt:lpstr>
      <vt:lpstr>आगलागी हुँदा के गर्ने</vt:lpstr>
      <vt:lpstr>बालबालिकाहरूमा जलेर लाग्ने चोटपटकहरूबाट बचाउने</vt:lpstr>
      <vt:lpstr>बालबालिकाहरूमा जलेर लाग्ने चोटपटकहरूबाट बचाउने</vt:lpstr>
      <vt:lpstr>बच्चा जलनबाट प्रभावित हुनुहुन्छ भने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47</cp:revision>
  <cp:lastPrinted>2013-11-15T14:49:12Z</cp:lastPrinted>
  <dcterms:created xsi:type="dcterms:W3CDTF">2016-12-13T07:42:50Z</dcterms:created>
  <dcterms:modified xsi:type="dcterms:W3CDTF">2019-11-05T12:52:08Z</dcterms:modified>
</cp:coreProperties>
</file>