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2"/>
  </p:notesMasterIdLst>
  <p:sldIdLst>
    <p:sldId id="263" r:id="rId2"/>
    <p:sldId id="257" r:id="rId3"/>
    <p:sldId id="264" r:id="rId4"/>
    <p:sldId id="268" r:id="rId5"/>
    <p:sldId id="266" r:id="rId6"/>
    <p:sldId id="267" r:id="rId7"/>
    <p:sldId id="270" r:id="rId8"/>
    <p:sldId id="272" r:id="rId9"/>
    <p:sldId id="271" r:id="rId10"/>
    <p:sldId id="269" r:id="rId11"/>
  </p:sldIdLst>
  <p:sldSz cx="9144000" cy="6858000" type="screen4x3"/>
  <p:notesSz cx="6735763" cy="9866313"/>
  <p:embeddedFontLst>
    <p:embeddedFont>
      <p:font typeface="Bradley Hand ITC" panose="03070402050302030203" pitchFamily="66" charset="0"/>
      <p:regular r:id="rId13"/>
    </p:embeddedFont>
    <p:embeddedFont>
      <p:font typeface="Calibri" panose="020F0502020204030204" pitchFamily="34" charset="0"/>
      <p:regular r:id="rId14"/>
      <p:bold r:id="rId15"/>
      <p:italic r:id="rId16"/>
      <p:boldItalic r:id="rId17"/>
    </p:embeddedFont>
  </p:embeddedFontLst>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56" userDrawn="1">
          <p15:clr>
            <a:srgbClr val="A4A3A4"/>
          </p15:clr>
        </p15:guide>
        <p15:guide id="2" pos="329">
          <p15:clr>
            <a:srgbClr val="A4A3A4"/>
          </p15:clr>
        </p15:guide>
        <p15:guide id="3" orient="horz" pos="3857" userDrawn="1">
          <p15:clr>
            <a:srgbClr val="A4A3A4"/>
          </p15:clr>
        </p15:guide>
        <p15:guide id="5" pos="5448" userDrawn="1">
          <p15:clr>
            <a:srgbClr val="A4A3A4"/>
          </p15:clr>
        </p15:guide>
        <p15:guide id="6" orient="horz" pos="3437" userDrawn="1">
          <p15:clr>
            <a:srgbClr val="A4A3A4"/>
          </p15:clr>
        </p15:guide>
        <p15:guide id="7" orient="horz" pos="325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98" autoAdjust="0"/>
    <p:restoredTop sz="94660"/>
  </p:normalViewPr>
  <p:slideViewPr>
    <p:cSldViewPr showGuides="1">
      <p:cViewPr>
        <p:scale>
          <a:sx n="70" d="100"/>
          <a:sy n="70" d="100"/>
        </p:scale>
        <p:origin x="1458" y="108"/>
      </p:cViewPr>
      <p:guideLst>
        <p:guide orient="horz" pos="4156"/>
        <p:guide pos="329"/>
        <p:guide orient="horz" pos="3857"/>
        <p:guide pos="5448"/>
        <p:guide orient="horz" pos="3437"/>
        <p:guide orient="horz" pos="3254"/>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19413" cy="495300"/>
          </a:xfrm>
          <a:prstGeom prst="rect">
            <a:avLst/>
          </a:prstGeom>
        </p:spPr>
        <p:txBody>
          <a:bodyPr vert="horz" lIns="91440" tIns="45720" rIns="91440" bIns="45720" rtlCol="0"/>
          <a:lstStyle>
            <a:lvl1pPr algn="l">
              <a:defRPr sz="1200"/>
            </a:lvl1pPr>
          </a:lstStyle>
          <a:p>
            <a:endParaRPr lang="en-GB"/>
          </a:p>
        </p:txBody>
      </p:sp>
      <p:sp>
        <p:nvSpPr>
          <p:cNvPr id="3" name="Plassholder for dato 2"/>
          <p:cNvSpPr>
            <a:spLocks noGrp="1"/>
          </p:cNvSpPr>
          <p:nvPr>
            <p:ph type="dt" idx="1"/>
          </p:nvPr>
        </p:nvSpPr>
        <p:spPr>
          <a:xfrm>
            <a:off x="3814763" y="0"/>
            <a:ext cx="2919412" cy="495300"/>
          </a:xfrm>
          <a:prstGeom prst="rect">
            <a:avLst/>
          </a:prstGeom>
        </p:spPr>
        <p:txBody>
          <a:bodyPr vert="horz" lIns="91440" tIns="45720" rIns="91440" bIns="45720" rtlCol="0"/>
          <a:lstStyle>
            <a:lvl1pPr algn="r">
              <a:defRPr sz="1200"/>
            </a:lvl1pPr>
          </a:lstStyle>
          <a:p>
            <a:fld id="{1B76AC73-DE29-44C9-A8D9-7075CB061ADE}" type="datetimeFigureOut">
              <a:rPr lang="en-GB" smtClean="0"/>
              <a:t>04/11/2019</a:t>
            </a:fld>
            <a:endParaRPr lang="en-GB"/>
          </a:p>
        </p:txBody>
      </p:sp>
      <p:sp>
        <p:nvSpPr>
          <p:cNvPr id="4" name="Plassholder for lysbilde 3"/>
          <p:cNvSpPr>
            <a:spLocks noGrp="1" noRot="1" noChangeAspect="1"/>
          </p:cNvSpPr>
          <p:nvPr>
            <p:ph type="sldImg" idx="2"/>
          </p:nvPr>
        </p:nvSpPr>
        <p:spPr>
          <a:xfrm>
            <a:off x="1147763" y="1233488"/>
            <a:ext cx="4440237" cy="3328987"/>
          </a:xfrm>
          <a:prstGeom prst="rect">
            <a:avLst/>
          </a:prstGeom>
          <a:noFill/>
          <a:ln w="12700">
            <a:solidFill>
              <a:prstClr val="black"/>
            </a:solidFill>
          </a:ln>
        </p:spPr>
        <p:txBody>
          <a:bodyPr vert="horz" lIns="91440" tIns="45720" rIns="91440" bIns="45720" rtlCol="0" anchor="ctr"/>
          <a:lstStyle/>
          <a:p>
            <a:endParaRPr lang="en-GB"/>
          </a:p>
        </p:txBody>
      </p:sp>
      <p:sp>
        <p:nvSpPr>
          <p:cNvPr id="5" name="Plassholder for notater 4"/>
          <p:cNvSpPr>
            <a:spLocks noGrp="1"/>
          </p:cNvSpPr>
          <p:nvPr>
            <p:ph type="body" sz="quarter" idx="3"/>
          </p:nvPr>
        </p:nvSpPr>
        <p:spPr>
          <a:xfrm>
            <a:off x="673100" y="4748213"/>
            <a:ext cx="5389563" cy="3884612"/>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a:p>
        </p:txBody>
      </p:sp>
      <p:sp>
        <p:nvSpPr>
          <p:cNvPr id="6" name="Plassholder for bunntekst 5"/>
          <p:cNvSpPr>
            <a:spLocks noGrp="1"/>
          </p:cNvSpPr>
          <p:nvPr>
            <p:ph type="ftr" sz="quarter" idx="4"/>
          </p:nvPr>
        </p:nvSpPr>
        <p:spPr>
          <a:xfrm>
            <a:off x="0" y="9371013"/>
            <a:ext cx="2919413" cy="495300"/>
          </a:xfrm>
          <a:prstGeom prst="rect">
            <a:avLst/>
          </a:prstGeom>
        </p:spPr>
        <p:txBody>
          <a:bodyPr vert="horz" lIns="91440" tIns="45720" rIns="91440" bIns="45720" rtlCol="0" anchor="b"/>
          <a:lstStyle>
            <a:lvl1pPr algn="l">
              <a:defRPr sz="1200"/>
            </a:lvl1pPr>
          </a:lstStyle>
          <a:p>
            <a:endParaRPr lang="en-GB"/>
          </a:p>
        </p:txBody>
      </p:sp>
      <p:sp>
        <p:nvSpPr>
          <p:cNvPr id="7" name="Plassholder for lysbildenummer 6"/>
          <p:cNvSpPr>
            <a:spLocks noGrp="1"/>
          </p:cNvSpPr>
          <p:nvPr>
            <p:ph type="sldNum" sz="quarter" idx="5"/>
          </p:nvPr>
        </p:nvSpPr>
        <p:spPr>
          <a:xfrm>
            <a:off x="3814763" y="9371013"/>
            <a:ext cx="2919412" cy="495300"/>
          </a:xfrm>
          <a:prstGeom prst="rect">
            <a:avLst/>
          </a:prstGeom>
        </p:spPr>
        <p:txBody>
          <a:bodyPr vert="horz" lIns="91440" tIns="45720" rIns="91440" bIns="45720" rtlCol="0" anchor="b"/>
          <a:lstStyle>
            <a:lvl1pPr algn="r">
              <a:defRPr sz="1200"/>
            </a:lvl1pPr>
          </a:lstStyle>
          <a:p>
            <a:fld id="{1E2062EE-67C3-4E60-AFDE-6BDB5D79DC61}" type="slidenum">
              <a:rPr lang="en-GB" smtClean="0"/>
              <a:t>‹#›</a:t>
            </a:fld>
            <a:endParaRPr lang="en-GB"/>
          </a:p>
        </p:txBody>
      </p:sp>
    </p:spTree>
    <p:extLst>
      <p:ext uri="{BB962C8B-B14F-4D97-AF65-F5344CB8AC3E}">
        <p14:creationId xmlns:p14="http://schemas.microsoft.com/office/powerpoint/2010/main" val="27493313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2C898E56-76B2-6B4A-A5A0-CD5C2EA7A071}" type="slidenum">
              <a:rPr lang="nb-NO" smtClean="0"/>
              <a:t>7</a:t>
            </a:fld>
            <a:endParaRPr lang="nb-NO"/>
          </a:p>
        </p:txBody>
      </p:sp>
    </p:spTree>
    <p:extLst>
      <p:ext uri="{BB962C8B-B14F-4D97-AF65-F5344CB8AC3E}">
        <p14:creationId xmlns:p14="http://schemas.microsoft.com/office/powerpoint/2010/main" val="16384971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a:xfrm>
            <a:off x="521549" y="504000"/>
            <a:ext cx="8082000" cy="611755"/>
          </a:xfrm>
        </p:spPr>
        <p:txBody>
          <a:bodyPr/>
          <a:lstStyle/>
          <a:p>
            <a:r>
              <a:rPr lang="nb-NO"/>
              <a:t>Klikk for å redigere tittelstil</a:t>
            </a:r>
            <a:endParaRPr lang="nb-NO" dirty="0"/>
          </a:p>
        </p:txBody>
      </p:sp>
      <p:sp>
        <p:nvSpPr>
          <p:cNvPr id="3" name="Plassholder for innhold 2"/>
          <p:cNvSpPr>
            <a:spLocks noGrp="1"/>
          </p:cNvSpPr>
          <p:nvPr>
            <p:ph idx="1"/>
          </p:nvPr>
        </p:nvSpPr>
        <p:spPr>
          <a:xfrm>
            <a:off x="522287" y="1152000"/>
            <a:ext cx="8082000" cy="4860000"/>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38227714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hvit bakgrunn">
    <p:spTree>
      <p:nvGrpSpPr>
        <p:cNvPr id="1" name=""/>
        <p:cNvGrpSpPr/>
        <p:nvPr/>
      </p:nvGrpSpPr>
      <p:grpSpPr>
        <a:xfrm>
          <a:off x="0" y="0"/>
          <a:ext cx="0" cy="0"/>
          <a:chOff x="0" y="0"/>
          <a:chExt cx="0" cy="0"/>
        </a:xfrm>
      </p:grpSpPr>
      <p:sp>
        <p:nvSpPr>
          <p:cNvPr id="6" name="Rektangel 5"/>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Plassholder for innhold 2"/>
          <p:cNvSpPr>
            <a:spLocks noGrp="1"/>
          </p:cNvSpPr>
          <p:nvPr>
            <p:ph idx="1" hasCustomPrompt="1"/>
          </p:nvPr>
        </p:nvSpPr>
        <p:spPr>
          <a:xfrm>
            <a:off x="522287" y="647999"/>
            <a:ext cx="8082000" cy="5364000"/>
          </a:xfrm>
        </p:spPr>
        <p:txBody>
          <a:bodyPr/>
          <a:lstStyle>
            <a:lvl1pPr marL="0" indent="0">
              <a:buNone/>
              <a:defRPr/>
            </a:lvl1pPr>
          </a:lstStyle>
          <a:p>
            <a:pPr lvl="0"/>
            <a:r>
              <a:rPr lang="nb-NO" dirty="0"/>
              <a:t>Objekt</a:t>
            </a:r>
          </a:p>
        </p:txBody>
      </p:sp>
    </p:spTree>
    <p:extLst>
      <p:ext uri="{BB962C8B-B14F-4D97-AF65-F5344CB8AC3E}">
        <p14:creationId xmlns:p14="http://schemas.microsoft.com/office/powerpoint/2010/main" val="3953882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tel, undertittel og innhold">
    <p:spTree>
      <p:nvGrpSpPr>
        <p:cNvPr id="1" name=""/>
        <p:cNvGrpSpPr/>
        <p:nvPr/>
      </p:nvGrpSpPr>
      <p:grpSpPr>
        <a:xfrm>
          <a:off x="0" y="0"/>
          <a:ext cx="0" cy="0"/>
          <a:chOff x="0" y="0"/>
          <a:chExt cx="0" cy="0"/>
        </a:xfrm>
      </p:grpSpPr>
      <p:sp>
        <p:nvSpPr>
          <p:cNvPr id="2" name="Tittel 1"/>
          <p:cNvSpPr>
            <a:spLocks noGrp="1"/>
          </p:cNvSpPr>
          <p:nvPr>
            <p:ph type="title"/>
          </p:nvPr>
        </p:nvSpPr>
        <p:spPr>
          <a:xfrm>
            <a:off x="521549" y="504000"/>
            <a:ext cx="8082000" cy="611755"/>
          </a:xfrm>
        </p:spPr>
        <p:txBody>
          <a:bodyPr/>
          <a:lstStyle/>
          <a:p>
            <a:r>
              <a:rPr lang="nb-NO"/>
              <a:t>Klikk for å redigere tittelstil</a:t>
            </a:r>
            <a:endParaRPr lang="nb-NO" dirty="0"/>
          </a:p>
        </p:txBody>
      </p:sp>
      <p:sp>
        <p:nvSpPr>
          <p:cNvPr id="3" name="Plassholder for innhold 2"/>
          <p:cNvSpPr>
            <a:spLocks noGrp="1"/>
          </p:cNvSpPr>
          <p:nvPr>
            <p:ph idx="1"/>
          </p:nvPr>
        </p:nvSpPr>
        <p:spPr>
          <a:xfrm>
            <a:off x="522287" y="1691999"/>
            <a:ext cx="8082000" cy="4320000"/>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8" name="Plassholder for tekst 2"/>
          <p:cNvSpPr>
            <a:spLocks noGrp="1"/>
          </p:cNvSpPr>
          <p:nvPr>
            <p:ph type="body" idx="13"/>
          </p:nvPr>
        </p:nvSpPr>
        <p:spPr>
          <a:xfrm>
            <a:off x="521549" y="1152000"/>
            <a:ext cx="8082000" cy="503814"/>
          </a:xfrm>
        </p:spPr>
        <p:txBody>
          <a:bodyPr anchor="t"/>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Tree>
    <p:extLst>
      <p:ext uri="{BB962C8B-B14F-4D97-AF65-F5344CB8AC3E}">
        <p14:creationId xmlns:p14="http://schemas.microsoft.com/office/powerpoint/2010/main" val="3310168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ittel, to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521549" y="504000"/>
            <a:ext cx="8082000" cy="611755"/>
          </a:xfrm>
        </p:spPr>
        <p:txBody>
          <a:bodyPr/>
          <a:lstStyle/>
          <a:p>
            <a:r>
              <a:rPr lang="nb-NO"/>
              <a:t>Klikk for å redigere tittelstil</a:t>
            </a:r>
            <a:endParaRPr lang="nb-NO" dirty="0"/>
          </a:p>
        </p:txBody>
      </p:sp>
      <p:sp>
        <p:nvSpPr>
          <p:cNvPr id="3" name="Plassholder for innhold 2"/>
          <p:cNvSpPr>
            <a:spLocks noGrp="1"/>
          </p:cNvSpPr>
          <p:nvPr>
            <p:ph sz="half" idx="1"/>
          </p:nvPr>
        </p:nvSpPr>
        <p:spPr>
          <a:xfrm>
            <a:off x="522000" y="1152000"/>
            <a:ext cx="3888000" cy="4860000"/>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innhold 3"/>
          <p:cNvSpPr>
            <a:spLocks noGrp="1"/>
          </p:cNvSpPr>
          <p:nvPr>
            <p:ph sz="half" idx="2"/>
          </p:nvPr>
        </p:nvSpPr>
        <p:spPr>
          <a:xfrm>
            <a:off x="4716000" y="1152000"/>
            <a:ext cx="3888000" cy="4860000"/>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39800383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tel, undertittel, to innholdsdeler">
    <p:spTree>
      <p:nvGrpSpPr>
        <p:cNvPr id="1" name=""/>
        <p:cNvGrpSpPr/>
        <p:nvPr/>
      </p:nvGrpSpPr>
      <p:grpSpPr>
        <a:xfrm>
          <a:off x="0" y="0"/>
          <a:ext cx="0" cy="0"/>
          <a:chOff x="0" y="0"/>
          <a:chExt cx="0" cy="0"/>
        </a:xfrm>
      </p:grpSpPr>
      <p:sp>
        <p:nvSpPr>
          <p:cNvPr id="4" name="Plassholder for innhold 3"/>
          <p:cNvSpPr>
            <a:spLocks noGrp="1"/>
          </p:cNvSpPr>
          <p:nvPr>
            <p:ph sz="half" idx="2"/>
          </p:nvPr>
        </p:nvSpPr>
        <p:spPr>
          <a:xfrm>
            <a:off x="522000" y="1692000"/>
            <a:ext cx="3888000" cy="4320000"/>
          </a:xfrm>
        </p:spPr>
        <p:txBody>
          <a:bodyPr>
            <a:normAutofit/>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Plassholder for tekst 4"/>
          <p:cNvSpPr>
            <a:spLocks noGrp="1"/>
          </p:cNvSpPr>
          <p:nvPr>
            <p:ph type="body" sz="quarter" idx="3"/>
          </p:nvPr>
        </p:nvSpPr>
        <p:spPr>
          <a:xfrm>
            <a:off x="4716000" y="1152000"/>
            <a:ext cx="3888000" cy="503815"/>
          </a:xfrm>
        </p:spPr>
        <p:txBody>
          <a:bodyPr anchor="t"/>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6" name="Plassholder for innhold 5"/>
          <p:cNvSpPr>
            <a:spLocks noGrp="1"/>
          </p:cNvSpPr>
          <p:nvPr>
            <p:ph sz="quarter" idx="4"/>
          </p:nvPr>
        </p:nvSpPr>
        <p:spPr>
          <a:xfrm>
            <a:off x="4716000" y="1692000"/>
            <a:ext cx="3888000" cy="4320000"/>
          </a:xfrm>
        </p:spPr>
        <p:txBody>
          <a:bodyPr>
            <a:normAutofit/>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7" name="Tittel 1"/>
          <p:cNvSpPr>
            <a:spLocks noGrp="1"/>
          </p:cNvSpPr>
          <p:nvPr>
            <p:ph type="title"/>
          </p:nvPr>
        </p:nvSpPr>
        <p:spPr>
          <a:xfrm>
            <a:off x="521549" y="504000"/>
            <a:ext cx="8082000" cy="611755"/>
          </a:xfrm>
        </p:spPr>
        <p:txBody>
          <a:bodyPr/>
          <a:lstStyle/>
          <a:p>
            <a:r>
              <a:rPr lang="nb-NO"/>
              <a:t>Klikk for å redigere tittelstil</a:t>
            </a:r>
            <a:endParaRPr lang="nb-NO" dirty="0"/>
          </a:p>
        </p:txBody>
      </p:sp>
      <p:sp>
        <p:nvSpPr>
          <p:cNvPr id="8" name="Plassholder for tekst 2"/>
          <p:cNvSpPr>
            <a:spLocks noGrp="1"/>
          </p:cNvSpPr>
          <p:nvPr>
            <p:ph type="body" idx="13"/>
          </p:nvPr>
        </p:nvSpPr>
        <p:spPr>
          <a:xfrm>
            <a:off x="521550" y="1152000"/>
            <a:ext cx="3888000" cy="503814"/>
          </a:xfrm>
        </p:spPr>
        <p:txBody>
          <a:bodyPr anchor="t"/>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Tree>
    <p:extLst>
      <p:ext uri="{BB962C8B-B14F-4D97-AF65-F5344CB8AC3E}">
        <p14:creationId xmlns:p14="http://schemas.microsoft.com/office/powerpoint/2010/main" val="3493267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re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521549" y="504000"/>
            <a:ext cx="8082000" cy="611755"/>
          </a:xfrm>
        </p:spPr>
        <p:txBody>
          <a:bodyPr/>
          <a:lstStyle/>
          <a:p>
            <a:r>
              <a:rPr lang="nb-NO"/>
              <a:t>Klikk for å redigere tittelstil</a:t>
            </a:r>
            <a:endParaRPr lang="nb-NO" dirty="0"/>
          </a:p>
        </p:txBody>
      </p:sp>
      <p:sp>
        <p:nvSpPr>
          <p:cNvPr id="3" name="Plassholder for innhold 2"/>
          <p:cNvSpPr>
            <a:spLocks noGrp="1"/>
          </p:cNvSpPr>
          <p:nvPr>
            <p:ph sz="half" idx="1"/>
          </p:nvPr>
        </p:nvSpPr>
        <p:spPr>
          <a:xfrm>
            <a:off x="522000" y="1152000"/>
            <a:ext cx="3888000" cy="2700000"/>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innhold 3"/>
          <p:cNvSpPr>
            <a:spLocks noGrp="1"/>
          </p:cNvSpPr>
          <p:nvPr>
            <p:ph sz="half" idx="2"/>
          </p:nvPr>
        </p:nvSpPr>
        <p:spPr>
          <a:xfrm>
            <a:off x="4716000" y="1152000"/>
            <a:ext cx="3888000" cy="2700000"/>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8" name="Plassholder for innhold 2"/>
          <p:cNvSpPr>
            <a:spLocks noGrp="1"/>
          </p:cNvSpPr>
          <p:nvPr>
            <p:ph idx="13"/>
          </p:nvPr>
        </p:nvSpPr>
        <p:spPr>
          <a:xfrm>
            <a:off x="522287" y="3996000"/>
            <a:ext cx="8082000" cy="2016000"/>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42909123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re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521549" y="504000"/>
            <a:ext cx="8082000" cy="611755"/>
          </a:xfrm>
        </p:spPr>
        <p:txBody>
          <a:bodyPr/>
          <a:lstStyle/>
          <a:p>
            <a:r>
              <a:rPr lang="nb-NO"/>
              <a:t>Klikk for å redigere tittelstil</a:t>
            </a:r>
            <a:endParaRPr lang="nb-NO" dirty="0"/>
          </a:p>
        </p:txBody>
      </p:sp>
      <p:sp>
        <p:nvSpPr>
          <p:cNvPr id="3" name="Plassholder for innhold 2"/>
          <p:cNvSpPr>
            <a:spLocks noGrp="1"/>
          </p:cNvSpPr>
          <p:nvPr>
            <p:ph sz="half" idx="1"/>
          </p:nvPr>
        </p:nvSpPr>
        <p:spPr>
          <a:xfrm>
            <a:off x="522000" y="1152000"/>
            <a:ext cx="2556000" cy="2700000"/>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innhold 3"/>
          <p:cNvSpPr>
            <a:spLocks noGrp="1"/>
          </p:cNvSpPr>
          <p:nvPr>
            <p:ph sz="half" idx="2"/>
          </p:nvPr>
        </p:nvSpPr>
        <p:spPr>
          <a:xfrm>
            <a:off x="6048000" y="1152000"/>
            <a:ext cx="2556000" cy="2700000"/>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8" name="Plassholder for innhold 2"/>
          <p:cNvSpPr>
            <a:spLocks noGrp="1"/>
          </p:cNvSpPr>
          <p:nvPr>
            <p:ph idx="13"/>
          </p:nvPr>
        </p:nvSpPr>
        <p:spPr>
          <a:xfrm>
            <a:off x="522287" y="3996000"/>
            <a:ext cx="8082000" cy="2016000"/>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9" name="Plassholder for innhold 3"/>
          <p:cNvSpPr>
            <a:spLocks noGrp="1"/>
          </p:cNvSpPr>
          <p:nvPr>
            <p:ph sz="half" idx="14"/>
          </p:nvPr>
        </p:nvSpPr>
        <p:spPr>
          <a:xfrm>
            <a:off x="3285000" y="1152000"/>
            <a:ext cx="2556000" cy="2700000"/>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31640099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tel, sort bakgrunn">
    <p:spTree>
      <p:nvGrpSpPr>
        <p:cNvPr id="1" name=""/>
        <p:cNvGrpSpPr/>
        <p:nvPr/>
      </p:nvGrpSpPr>
      <p:grpSpPr>
        <a:xfrm>
          <a:off x="0" y="0"/>
          <a:ext cx="0" cy="0"/>
          <a:chOff x="0" y="0"/>
          <a:chExt cx="0" cy="0"/>
        </a:xfrm>
      </p:grpSpPr>
      <p:sp>
        <p:nvSpPr>
          <p:cNvPr id="6" name="Rektangel 5"/>
          <p:cNvSpPr/>
          <p:nvPr userDrawn="1"/>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p:cNvSpPr>
            <a:spLocks noGrp="1"/>
          </p:cNvSpPr>
          <p:nvPr>
            <p:ph type="title"/>
          </p:nvPr>
        </p:nvSpPr>
        <p:spPr/>
        <p:txBody>
          <a:bodyPr/>
          <a:lstStyle>
            <a:lvl1pPr>
              <a:defRPr>
                <a:solidFill>
                  <a:schemeClr val="bg1"/>
                </a:solidFill>
              </a:defRPr>
            </a:lvl1pPr>
          </a:lstStyle>
          <a:p>
            <a:r>
              <a:rPr lang="nb-NO"/>
              <a:t>Klikk for å redigere tittelstil</a:t>
            </a:r>
            <a:endParaRPr lang="nb-NO" dirty="0"/>
          </a:p>
        </p:txBody>
      </p:sp>
      <p:sp>
        <p:nvSpPr>
          <p:cNvPr id="5" name="Plassholder for innhold 2"/>
          <p:cNvSpPr>
            <a:spLocks noGrp="1"/>
          </p:cNvSpPr>
          <p:nvPr>
            <p:ph idx="1" hasCustomPrompt="1"/>
          </p:nvPr>
        </p:nvSpPr>
        <p:spPr>
          <a:xfrm>
            <a:off x="522287" y="1260000"/>
            <a:ext cx="8082000" cy="4752528"/>
          </a:xfrm>
        </p:spPr>
        <p:txBody>
          <a:bodyPr/>
          <a:lstStyle>
            <a:lvl1pPr marL="0" indent="0">
              <a:buNone/>
              <a:defRPr>
                <a:solidFill>
                  <a:schemeClr val="bg1"/>
                </a:solidFill>
              </a:defRPr>
            </a:lvl1pPr>
          </a:lstStyle>
          <a:p>
            <a:pPr lvl="0"/>
            <a:r>
              <a:rPr lang="nb-NO" dirty="0"/>
              <a:t>Objekt</a:t>
            </a:r>
          </a:p>
        </p:txBody>
      </p:sp>
    </p:spTree>
    <p:extLst>
      <p:ext uri="{BB962C8B-B14F-4D97-AF65-F5344CB8AC3E}">
        <p14:creationId xmlns:p14="http://schemas.microsoft.com/office/powerpoint/2010/main" val="42084667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sort bakgrunn">
    <p:spTree>
      <p:nvGrpSpPr>
        <p:cNvPr id="1" name=""/>
        <p:cNvGrpSpPr/>
        <p:nvPr/>
      </p:nvGrpSpPr>
      <p:grpSpPr>
        <a:xfrm>
          <a:off x="0" y="0"/>
          <a:ext cx="0" cy="0"/>
          <a:chOff x="0" y="0"/>
          <a:chExt cx="0" cy="0"/>
        </a:xfrm>
      </p:grpSpPr>
      <p:sp>
        <p:nvSpPr>
          <p:cNvPr id="6" name="Rektangel 5"/>
          <p:cNvSpPr/>
          <p:nvPr userDrawn="1"/>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Plassholder for innhold 2"/>
          <p:cNvSpPr>
            <a:spLocks noGrp="1"/>
          </p:cNvSpPr>
          <p:nvPr>
            <p:ph idx="1" hasCustomPrompt="1"/>
          </p:nvPr>
        </p:nvSpPr>
        <p:spPr>
          <a:xfrm>
            <a:off x="522287" y="647999"/>
            <a:ext cx="8082000" cy="5364000"/>
          </a:xfr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Objekt</a:t>
            </a:r>
          </a:p>
        </p:txBody>
      </p:sp>
    </p:spTree>
    <p:extLst>
      <p:ext uri="{BB962C8B-B14F-4D97-AF65-F5344CB8AC3E}">
        <p14:creationId xmlns:p14="http://schemas.microsoft.com/office/powerpoint/2010/main" val="428795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tel, hvit bakgrunn">
    <p:spTree>
      <p:nvGrpSpPr>
        <p:cNvPr id="1" name=""/>
        <p:cNvGrpSpPr/>
        <p:nvPr/>
      </p:nvGrpSpPr>
      <p:grpSpPr>
        <a:xfrm>
          <a:off x="0" y="0"/>
          <a:ext cx="0" cy="0"/>
          <a:chOff x="0" y="0"/>
          <a:chExt cx="0" cy="0"/>
        </a:xfrm>
      </p:grpSpPr>
      <p:sp>
        <p:nvSpPr>
          <p:cNvPr id="6" name="Rektangel 5"/>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p:cNvSpPr>
            <a:spLocks noGrp="1"/>
          </p:cNvSpPr>
          <p:nvPr>
            <p:ph type="title"/>
          </p:nvPr>
        </p:nvSpPr>
        <p:spPr/>
        <p:txBody>
          <a:bodyPr/>
          <a:lstStyle>
            <a:lvl1pPr>
              <a:defRPr>
                <a:solidFill>
                  <a:schemeClr val="tx1"/>
                </a:solidFill>
              </a:defRPr>
            </a:lvl1pPr>
          </a:lstStyle>
          <a:p>
            <a:r>
              <a:rPr lang="nb-NO"/>
              <a:t>Klikk for å redigere tittelstil</a:t>
            </a:r>
            <a:endParaRPr lang="nb-NO" dirty="0"/>
          </a:p>
        </p:txBody>
      </p:sp>
      <p:sp>
        <p:nvSpPr>
          <p:cNvPr id="5" name="Plassholder for innhold 2"/>
          <p:cNvSpPr>
            <a:spLocks noGrp="1"/>
          </p:cNvSpPr>
          <p:nvPr>
            <p:ph idx="1" hasCustomPrompt="1"/>
          </p:nvPr>
        </p:nvSpPr>
        <p:spPr>
          <a:xfrm>
            <a:off x="522287" y="1260000"/>
            <a:ext cx="8082000" cy="4752528"/>
          </a:xfrm>
        </p:spPr>
        <p:txBody>
          <a:bodyPr/>
          <a:lstStyle>
            <a:lvl1pPr marL="0" indent="0">
              <a:buNone/>
              <a:defRPr/>
            </a:lvl1pPr>
          </a:lstStyle>
          <a:p>
            <a:pPr lvl="0"/>
            <a:r>
              <a:rPr lang="nb-NO" dirty="0"/>
              <a:t>Objekt</a:t>
            </a:r>
          </a:p>
        </p:txBody>
      </p:sp>
    </p:spTree>
    <p:extLst>
      <p:ext uri="{BB962C8B-B14F-4D97-AF65-F5344CB8AC3E}">
        <p14:creationId xmlns:p14="http://schemas.microsoft.com/office/powerpoint/2010/main" val="12283411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521549" y="504000"/>
            <a:ext cx="8082000" cy="611755"/>
          </a:xfrm>
          <a:prstGeom prst="rect">
            <a:avLst/>
          </a:prstGeom>
        </p:spPr>
        <p:txBody>
          <a:bodyPr vert="horz" lIns="0" tIns="0" rIns="91440" bIns="45720" rtlCol="0" anchor="t">
            <a:normAutofit/>
          </a:bodyPr>
          <a:lstStyle/>
          <a:p>
            <a:r>
              <a:rPr lang="nb-NO" dirty="0"/>
              <a:t>Klikk for å redigere tittelstil</a:t>
            </a:r>
          </a:p>
        </p:txBody>
      </p:sp>
      <p:sp>
        <p:nvSpPr>
          <p:cNvPr id="3" name="Plassholder for tekst 2"/>
          <p:cNvSpPr>
            <a:spLocks noGrp="1"/>
          </p:cNvSpPr>
          <p:nvPr>
            <p:ph type="body" idx="1"/>
          </p:nvPr>
        </p:nvSpPr>
        <p:spPr>
          <a:xfrm>
            <a:off x="522287" y="1152000"/>
            <a:ext cx="8082000" cy="4860000"/>
          </a:xfrm>
          <a:prstGeom prst="rect">
            <a:avLst/>
          </a:prstGeom>
        </p:spPr>
        <p:txBody>
          <a:bodyPr vert="horz" lIns="0" tIns="0" rIns="9144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2930806432"/>
      </p:ext>
    </p:extLst>
  </p:cSld>
  <p:clrMap bg1="lt1" tx1="dk1" bg2="lt2" tx2="dk2" accent1="accent1" accent2="accent2" accent3="accent3" accent4="accent4" accent5="accent5" accent6="accent6" hlink="hlink" folHlink="folHlink"/>
  <p:sldLayoutIdLst>
    <p:sldLayoutId id="2147483650" r:id="rId1"/>
    <p:sldLayoutId id="2147483660" r:id="rId2"/>
    <p:sldLayoutId id="2147483652" r:id="rId3"/>
    <p:sldLayoutId id="2147483653" r:id="rId4"/>
    <p:sldLayoutId id="2147483661" r:id="rId5"/>
    <p:sldLayoutId id="2147483662" r:id="rId6"/>
    <p:sldLayoutId id="2147483654" r:id="rId7"/>
    <p:sldLayoutId id="2147483663" r:id="rId8"/>
    <p:sldLayoutId id="2147483664" r:id="rId9"/>
    <p:sldLayoutId id="2147483665" r:id="rId10"/>
  </p:sldLayoutIdLst>
  <p:txStyles>
    <p:titleStyle>
      <a:lvl1pPr algn="l" defTabSz="914400" rtl="0" eaLnBrk="1" latinLnBrk="0" hangingPunct="1">
        <a:spcBef>
          <a:spcPct val="0"/>
        </a:spcBef>
        <a:buNone/>
        <a:defRPr sz="3000" kern="1200" cap="all" baseline="0">
          <a:solidFill>
            <a:schemeClr val="tx1"/>
          </a:solidFill>
          <a:latin typeface="+mj-lt"/>
          <a:ea typeface="+mj-ea"/>
          <a:cs typeface="+mj-cs"/>
        </a:defRPr>
      </a:lvl1pPr>
    </p:titleStyle>
    <p:bodyStyle>
      <a:lvl1pPr marL="269875" indent="-269875"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1pPr>
      <a:lvl2pPr marL="538163" indent="-260350"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2pPr>
      <a:lvl3pPr marL="808038" indent="-252413" algn="l" defTabSz="914400" rtl="0" eaLnBrk="1" latinLnBrk="0" hangingPunct="1">
        <a:spcBef>
          <a:spcPct val="20000"/>
        </a:spcBef>
        <a:buFont typeface="Calibri" panose="020F0502020204030204" pitchFamily="34" charset="0"/>
        <a:buChar char="▪"/>
        <a:tabLst/>
        <a:defRPr sz="2000" kern="1200">
          <a:solidFill>
            <a:schemeClr val="tx1"/>
          </a:solidFill>
          <a:latin typeface="+mn-lt"/>
          <a:ea typeface="+mn-ea"/>
          <a:cs typeface="+mn-cs"/>
        </a:defRPr>
      </a:lvl3pPr>
      <a:lvl4pPr marL="1077913" indent="-228600"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4pPr>
      <a:lvl5pPr marL="1344613" indent="-228600"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10.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5.jpeg"/><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ilde 13"/>
          <p:cNvPicPr>
            <a:picLocks noChangeAspect="1"/>
          </p:cNvPicPr>
          <p:nvPr/>
        </p:nvPicPr>
        <p:blipFill>
          <a:blip r:embed="rId2"/>
          <a:stretch>
            <a:fillRect/>
          </a:stretch>
        </p:blipFill>
        <p:spPr>
          <a:xfrm>
            <a:off x="299146" y="404664"/>
            <a:ext cx="8497079" cy="5206147"/>
          </a:xfrm>
          <a:prstGeom prst="rect">
            <a:avLst/>
          </a:prstGeom>
        </p:spPr>
      </p:pic>
      <p:sp>
        <p:nvSpPr>
          <p:cNvPr id="15" name="Tittel 1"/>
          <p:cNvSpPr txBox="1">
            <a:spLocks/>
          </p:cNvSpPr>
          <p:nvPr/>
        </p:nvSpPr>
        <p:spPr>
          <a:xfrm>
            <a:off x="395536" y="836712"/>
            <a:ext cx="3600400" cy="1872208"/>
          </a:xfrm>
          <a:prstGeom prst="rect">
            <a:avLst/>
          </a:prstGeom>
        </p:spPr>
        <p:txBody>
          <a:bodyPr rIns="0"/>
          <a:lstStyle>
            <a:lvl1pPr algn="r" defTabSz="914400" rtl="0" eaLnBrk="1" latinLnBrk="0" hangingPunct="1">
              <a:spcBef>
                <a:spcPct val="0"/>
              </a:spcBef>
              <a:buNone/>
              <a:defRPr sz="3000" kern="1200" cap="all" baseline="0">
                <a:solidFill>
                  <a:schemeClr val="bg1"/>
                </a:solidFill>
                <a:latin typeface="+mj-lt"/>
                <a:ea typeface="+mj-ea"/>
                <a:cs typeface="+mj-cs"/>
              </a:defRPr>
            </a:lvl1pPr>
          </a:lstStyle>
          <a:p>
            <a:pPr algn="r" rtl="1"/>
            <a:r>
              <a:rPr lang="ps-AF" sz="4400" dirty="0">
                <a:solidFill>
                  <a:schemeClr val="tx1"/>
                </a:solidFill>
              </a:rPr>
              <a:t>په کور کې لومړنی خوندیتوب</a:t>
            </a:r>
            <a:endParaRPr lang="en-GB" sz="4400" dirty="0">
              <a:solidFill>
                <a:schemeClr val="tx1"/>
              </a:solidFill>
            </a:endParaRPr>
          </a:p>
        </p:txBody>
      </p:sp>
      <p:pic>
        <p:nvPicPr>
          <p:cNvPr id="12" name="Bild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6805" y="5646960"/>
            <a:ext cx="2340000" cy="609374"/>
          </a:xfrm>
          <a:prstGeom prst="rect">
            <a:avLst/>
          </a:prstGeom>
        </p:spPr>
      </p:pic>
      <p:sp>
        <p:nvSpPr>
          <p:cNvPr id="13" name="TekstSylinder 12"/>
          <p:cNvSpPr txBox="1"/>
          <p:nvPr/>
        </p:nvSpPr>
        <p:spPr>
          <a:xfrm>
            <a:off x="6444208" y="5877272"/>
            <a:ext cx="2334422" cy="353943"/>
          </a:xfrm>
          <a:prstGeom prst="rect">
            <a:avLst/>
          </a:prstGeom>
          <a:noFill/>
        </p:spPr>
        <p:txBody>
          <a:bodyPr wrap="none" rtlCol="0">
            <a:spAutoFit/>
          </a:bodyPr>
          <a:lstStyle/>
          <a:p>
            <a:r>
              <a:rPr lang="nb-NO" sz="1700" dirty="0"/>
              <a:t>brannvernforeningen.no</a:t>
            </a:r>
          </a:p>
        </p:txBody>
      </p:sp>
      <p:sp>
        <p:nvSpPr>
          <p:cNvPr id="6" name="TekstSylinder 1"/>
          <p:cNvSpPr txBox="1"/>
          <p:nvPr/>
        </p:nvSpPr>
        <p:spPr>
          <a:xfrm>
            <a:off x="6191672" y="0"/>
            <a:ext cx="2952328" cy="246221"/>
          </a:xfrm>
          <a:prstGeom prst="rect">
            <a:avLst/>
          </a:prstGeom>
          <a:noFill/>
        </p:spPr>
        <p:txBody>
          <a:bodyPr wrap="square" rtlCol="0">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b-NO" sz="1000" dirty="0"/>
              <a:t>PASHTO</a:t>
            </a:r>
          </a:p>
        </p:txBody>
      </p:sp>
    </p:spTree>
    <p:extLst>
      <p:ext uri="{BB962C8B-B14F-4D97-AF65-F5344CB8AC3E}">
        <p14:creationId xmlns:p14="http://schemas.microsoft.com/office/powerpoint/2010/main" val="1180011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3608" y="2849441"/>
            <a:ext cx="2340000" cy="609374"/>
          </a:xfrm>
          <a:prstGeom prst="rect">
            <a:avLst/>
          </a:prstGeom>
        </p:spPr>
      </p:pic>
      <p:sp>
        <p:nvSpPr>
          <p:cNvPr id="3" name="Rektangel 2"/>
          <p:cNvSpPr/>
          <p:nvPr/>
        </p:nvSpPr>
        <p:spPr>
          <a:xfrm>
            <a:off x="422206" y="5677535"/>
            <a:ext cx="8614290" cy="523220"/>
          </a:xfrm>
          <a:prstGeom prst="rect">
            <a:avLst/>
          </a:prstGeom>
        </p:spPr>
        <p:txBody>
          <a:bodyPr wrap="square">
            <a:spAutoFit/>
          </a:bodyPr>
          <a:lstStyle/>
          <a:p>
            <a:pPr algn="r" rtl="1"/>
            <a:r>
              <a:rPr lang="ps-AF" sz="1400" dirty="0"/>
              <a:t>دغه رساله د ناروۍ د اور ساتنې ټولنې له ویب پاڼې څخه په شاوخوا 30 مختلفو ژبو کې ترلاسه کولای شئ: </a:t>
            </a:r>
            <a:r>
              <a:rPr lang="en-GB" sz="1400" dirty="0"/>
              <a:t>www.brannvernforeningen.no/brannsikker</a:t>
            </a:r>
          </a:p>
        </p:txBody>
      </p:sp>
      <p:pic>
        <p:nvPicPr>
          <p:cNvPr id="6" name="Bilde 5"/>
          <p:cNvPicPr>
            <a:picLocks noChangeAspect="1"/>
          </p:cNvPicPr>
          <p:nvPr/>
        </p:nvPicPr>
        <p:blipFill>
          <a:blip r:embed="rId3"/>
          <a:stretch>
            <a:fillRect/>
          </a:stretch>
        </p:blipFill>
        <p:spPr>
          <a:xfrm>
            <a:off x="4212293" y="2780928"/>
            <a:ext cx="746401" cy="746401"/>
          </a:xfrm>
          <a:prstGeom prst="rect">
            <a:avLst/>
          </a:prstGeom>
        </p:spPr>
      </p:pic>
      <p:pic>
        <p:nvPicPr>
          <p:cNvPr id="8" name="Bild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7379" y="2917723"/>
            <a:ext cx="2294517" cy="472810"/>
          </a:xfrm>
          <a:prstGeom prst="rect">
            <a:avLst/>
          </a:prstGeom>
        </p:spPr>
      </p:pic>
    </p:spTree>
    <p:extLst>
      <p:ext uri="{BB962C8B-B14F-4D97-AF65-F5344CB8AC3E}">
        <p14:creationId xmlns:p14="http://schemas.microsoft.com/office/powerpoint/2010/main" val="417755959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ilde 14"/>
          <p:cNvPicPr>
            <a:picLocks noChangeAspect="1"/>
          </p:cNvPicPr>
          <p:nvPr/>
        </p:nvPicPr>
        <p:blipFill>
          <a:blip r:embed="rId2"/>
          <a:stretch>
            <a:fillRect/>
          </a:stretch>
        </p:blipFill>
        <p:spPr>
          <a:xfrm>
            <a:off x="2627784" y="2060848"/>
            <a:ext cx="1987380" cy="1349628"/>
          </a:xfrm>
          <a:prstGeom prst="rect">
            <a:avLst/>
          </a:prstGeom>
        </p:spPr>
      </p:pic>
      <p:pic>
        <p:nvPicPr>
          <p:cNvPr id="2" name="Bilde 1"/>
          <p:cNvPicPr>
            <a:picLocks noChangeAspect="1"/>
          </p:cNvPicPr>
          <p:nvPr/>
        </p:nvPicPr>
        <p:blipFill>
          <a:blip r:embed="rId3"/>
          <a:stretch>
            <a:fillRect/>
          </a:stretch>
        </p:blipFill>
        <p:spPr>
          <a:xfrm>
            <a:off x="522288" y="1371229"/>
            <a:ext cx="1987380" cy="1774118"/>
          </a:xfrm>
          <a:prstGeom prst="rect">
            <a:avLst/>
          </a:prstGeom>
        </p:spPr>
      </p:pic>
      <p:sp>
        <p:nvSpPr>
          <p:cNvPr id="4" name="Tittel 3"/>
          <p:cNvSpPr>
            <a:spLocks noGrp="1"/>
          </p:cNvSpPr>
          <p:nvPr>
            <p:ph type="title"/>
          </p:nvPr>
        </p:nvSpPr>
        <p:spPr/>
        <p:txBody>
          <a:bodyPr>
            <a:normAutofit/>
          </a:bodyPr>
          <a:lstStyle/>
          <a:p>
            <a:pPr algn="r" rtl="1"/>
            <a:r>
              <a:rPr lang="ps-AF" sz="3200" dirty="0"/>
              <a:t>د لوګي اجباري کشفوونکی</a:t>
            </a:r>
            <a:endParaRPr lang="en-GB" sz="3200" dirty="0"/>
          </a:p>
        </p:txBody>
      </p:sp>
      <p:sp>
        <p:nvSpPr>
          <p:cNvPr id="5" name="Plassholder for innhold 4"/>
          <p:cNvSpPr>
            <a:spLocks noGrp="1"/>
          </p:cNvSpPr>
          <p:nvPr>
            <p:ph idx="1"/>
          </p:nvPr>
        </p:nvSpPr>
        <p:spPr>
          <a:xfrm>
            <a:off x="5364088" y="3652644"/>
            <a:ext cx="3356620" cy="1656184"/>
          </a:xfrm>
        </p:spPr>
        <p:txBody>
          <a:bodyPr anchor="ctr">
            <a:normAutofit fontScale="92500"/>
          </a:bodyPr>
          <a:lstStyle/>
          <a:p>
            <a:pPr marL="0" indent="0" algn="r" rtl="1">
              <a:buNone/>
            </a:pPr>
            <a:r>
              <a:rPr lang="ps-AF" sz="1600" dirty="0"/>
              <a:t>د هر کور په هر پوړ کې باید لږ تر لږه یو د لوګي کشفوونکی واوسي. د لوګي کشفوونکی د اور د پیښیدو پر مهال زرترزه خبرتیا ورکوي. تاسو باید وکولای شی چې د تړلو دروازو تر شا د کوټو دننه د خطر زنګ واورئ. په عادي ډول باید بطرۍ په کال کې يو ځل بدلې شي. د ازموینې تڼۍ په کېکاږلو سره په منظمه توګه خپل د لوګي الارم وازمايئ.</a:t>
            </a:r>
            <a:endParaRPr lang="en-GB" sz="1600" dirty="0"/>
          </a:p>
        </p:txBody>
      </p:sp>
      <p:pic>
        <p:nvPicPr>
          <p:cNvPr id="13" name="Bilde 12"/>
          <p:cNvPicPr>
            <a:picLocks noChangeAspect="1"/>
          </p:cNvPicPr>
          <p:nvPr/>
        </p:nvPicPr>
        <p:blipFill>
          <a:blip r:embed="rId4"/>
          <a:stretch>
            <a:fillRect/>
          </a:stretch>
        </p:blipFill>
        <p:spPr>
          <a:xfrm>
            <a:off x="611560" y="3360506"/>
            <a:ext cx="1969252" cy="1428819"/>
          </a:xfrm>
          <a:prstGeom prst="rect">
            <a:avLst/>
          </a:prstGeom>
        </p:spPr>
      </p:pic>
      <p:pic>
        <p:nvPicPr>
          <p:cNvPr id="14" name="Bilde 13"/>
          <p:cNvPicPr>
            <a:picLocks noChangeAspect="1"/>
          </p:cNvPicPr>
          <p:nvPr/>
        </p:nvPicPr>
        <p:blipFill>
          <a:blip r:embed="rId5"/>
          <a:stretch>
            <a:fillRect/>
          </a:stretch>
        </p:blipFill>
        <p:spPr>
          <a:xfrm>
            <a:off x="2771800" y="3690133"/>
            <a:ext cx="1969252" cy="1766105"/>
          </a:xfrm>
          <a:prstGeom prst="rect">
            <a:avLst/>
          </a:prstGeom>
        </p:spPr>
      </p:pic>
    </p:spTree>
    <p:extLst>
      <p:ext uri="{BB962C8B-B14F-4D97-AF65-F5344CB8AC3E}">
        <p14:creationId xmlns:p14="http://schemas.microsoft.com/office/powerpoint/2010/main" val="248665567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p:txBody>
          <a:bodyPr>
            <a:normAutofit/>
          </a:bodyPr>
          <a:lstStyle/>
          <a:p>
            <a:pPr algn="r" rtl="1"/>
            <a:r>
              <a:rPr lang="ps-AF" dirty="0"/>
              <a:t>د اور ضد اجباري وسایل</a:t>
            </a:r>
            <a:endParaRPr lang="en-GB" dirty="0"/>
          </a:p>
        </p:txBody>
      </p:sp>
      <p:sp>
        <p:nvSpPr>
          <p:cNvPr id="5" name="Plassholder for innhold 4"/>
          <p:cNvSpPr>
            <a:spLocks noGrp="1"/>
          </p:cNvSpPr>
          <p:nvPr>
            <p:ph idx="1"/>
          </p:nvPr>
        </p:nvSpPr>
        <p:spPr>
          <a:xfrm>
            <a:off x="2771800" y="3917816"/>
            <a:ext cx="6264696" cy="1682854"/>
          </a:xfrm>
        </p:spPr>
        <p:txBody>
          <a:bodyPr anchor="ctr">
            <a:normAutofit/>
          </a:bodyPr>
          <a:lstStyle/>
          <a:p>
            <a:pPr marL="0" indent="0" algn="r" rtl="1">
              <a:buNone/>
            </a:pPr>
            <a:r>
              <a:rPr lang="ps-AF" sz="1600" dirty="0"/>
              <a:t>هر کور بايد د اور وژونکی (فایر هوز) او د اور ضد آله (فایر اکسټنګشر) ولري. په اصل کې سپارښتنه کیږي چې دواړه ولرئ. د اور ضد آله (فایر اکسټنګشر) باید په آسانۍ سره د لاسرسي وړ وي. ټول هغه کسان چې په کوم کور کې اوسیږي بايد پوه شي چې هغه آله چیرته ايښودل شوې ده. په احتياط سره د آلې د کارولو لپاره لارښوونې ولولئ.</a:t>
            </a:r>
            <a:endParaRPr lang="en-GB" sz="1600" dirty="0"/>
          </a:p>
        </p:txBody>
      </p:sp>
      <p:pic>
        <p:nvPicPr>
          <p:cNvPr id="8" name="Bilde 7"/>
          <p:cNvPicPr>
            <a:picLocks noChangeAspect="1"/>
          </p:cNvPicPr>
          <p:nvPr/>
        </p:nvPicPr>
        <p:blipFill>
          <a:blip r:embed="rId2"/>
          <a:stretch>
            <a:fillRect/>
          </a:stretch>
        </p:blipFill>
        <p:spPr>
          <a:xfrm>
            <a:off x="755576" y="1643122"/>
            <a:ext cx="1988196" cy="1865516"/>
          </a:xfrm>
          <a:prstGeom prst="rect">
            <a:avLst/>
          </a:prstGeom>
        </p:spPr>
      </p:pic>
      <p:pic>
        <p:nvPicPr>
          <p:cNvPr id="10" name="Bilde 9"/>
          <p:cNvPicPr>
            <a:picLocks noChangeAspect="1"/>
          </p:cNvPicPr>
          <p:nvPr/>
        </p:nvPicPr>
        <p:blipFill>
          <a:blip r:embed="rId3"/>
          <a:stretch>
            <a:fillRect/>
          </a:stretch>
        </p:blipFill>
        <p:spPr>
          <a:xfrm>
            <a:off x="3577902" y="2060848"/>
            <a:ext cx="1988196" cy="1681515"/>
          </a:xfrm>
          <a:prstGeom prst="rect">
            <a:avLst/>
          </a:prstGeom>
        </p:spPr>
      </p:pic>
      <p:pic>
        <p:nvPicPr>
          <p:cNvPr id="11" name="Bilde 10"/>
          <p:cNvPicPr>
            <a:picLocks noChangeAspect="1"/>
          </p:cNvPicPr>
          <p:nvPr/>
        </p:nvPicPr>
        <p:blipFill>
          <a:blip r:embed="rId4"/>
          <a:stretch>
            <a:fillRect/>
          </a:stretch>
        </p:blipFill>
        <p:spPr>
          <a:xfrm>
            <a:off x="6397143" y="1947642"/>
            <a:ext cx="1991281" cy="1560996"/>
          </a:xfrm>
          <a:prstGeom prst="rect">
            <a:avLst/>
          </a:prstGeom>
        </p:spPr>
      </p:pic>
    </p:spTree>
    <p:extLst>
      <p:ext uri="{BB962C8B-B14F-4D97-AF65-F5344CB8AC3E}">
        <p14:creationId xmlns:p14="http://schemas.microsoft.com/office/powerpoint/2010/main" val="408903772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p:txBody>
          <a:bodyPr>
            <a:normAutofit/>
          </a:bodyPr>
          <a:lstStyle/>
          <a:p>
            <a:pPr algn="r" rtl="1"/>
            <a:r>
              <a:rPr lang="ps-AF" dirty="0"/>
              <a:t>د اور د مخنیوي </a:t>
            </a:r>
            <a:r>
              <a:rPr lang="fa-IR" dirty="0"/>
              <a:t>1 طریقه</a:t>
            </a:r>
            <a:endParaRPr lang="en-GB" dirty="0"/>
          </a:p>
        </p:txBody>
      </p:sp>
      <p:sp>
        <p:nvSpPr>
          <p:cNvPr id="5" name="Plassholder for innhold 4"/>
          <p:cNvSpPr>
            <a:spLocks noGrp="1"/>
          </p:cNvSpPr>
          <p:nvPr>
            <p:ph idx="1"/>
          </p:nvPr>
        </p:nvSpPr>
        <p:spPr>
          <a:xfrm>
            <a:off x="2772192" y="3968397"/>
            <a:ext cx="5976664" cy="1692851"/>
          </a:xfrm>
        </p:spPr>
        <p:txBody>
          <a:bodyPr anchor="ctr">
            <a:noAutofit/>
          </a:bodyPr>
          <a:lstStyle/>
          <a:p>
            <a:pPr marL="0" indent="0" algn="r" rtl="1">
              <a:buNone/>
            </a:pPr>
            <a:r>
              <a:rPr lang="ps-AF" sz="1600" dirty="0"/>
              <a:t>کله چې له دیګ څخه کار اخلی نو ټول پام مو په هغه وساتئ. که چیرې د پخلي پر مهال په بل کار مصروفیږی نو د منکل ټولې خانې بندې کړئ. په بخار کې زنګ/د اتومات خاموش کیدنې آله نصب کړئ. د خلاصې لمبې د کارولو پر مهال احتياط وکړئ. هیڅ کله په يوه خونه کې لګیدلې شمع مه پریږدئ. بله شمع بايد د لمبې وړ موادو سره نژدې پرې نه ښودل شي. د اور ایرې په یوه خوندي ځای کې واچوئ. په خځلو کې ګرمې ايرې مه اچوئ.</a:t>
            </a:r>
            <a:endParaRPr lang="en-GB" sz="1600" dirty="0"/>
          </a:p>
        </p:txBody>
      </p:sp>
      <p:pic>
        <p:nvPicPr>
          <p:cNvPr id="3" name="Bilde 2"/>
          <p:cNvPicPr>
            <a:picLocks noChangeAspect="1"/>
          </p:cNvPicPr>
          <p:nvPr/>
        </p:nvPicPr>
        <p:blipFill>
          <a:blip r:embed="rId2"/>
          <a:stretch>
            <a:fillRect/>
          </a:stretch>
        </p:blipFill>
        <p:spPr>
          <a:xfrm>
            <a:off x="1752550" y="1556792"/>
            <a:ext cx="2107863" cy="1688040"/>
          </a:xfrm>
          <a:prstGeom prst="rect">
            <a:avLst/>
          </a:prstGeom>
        </p:spPr>
      </p:pic>
      <p:pic>
        <p:nvPicPr>
          <p:cNvPr id="6" name="Bilde 5"/>
          <p:cNvPicPr>
            <a:picLocks noChangeAspect="1"/>
          </p:cNvPicPr>
          <p:nvPr/>
        </p:nvPicPr>
        <p:blipFill>
          <a:blip r:embed="rId3"/>
          <a:stretch>
            <a:fillRect/>
          </a:stretch>
        </p:blipFill>
        <p:spPr>
          <a:xfrm>
            <a:off x="459821" y="3244832"/>
            <a:ext cx="1943951" cy="1572433"/>
          </a:xfrm>
          <a:prstGeom prst="rect">
            <a:avLst/>
          </a:prstGeom>
        </p:spPr>
      </p:pic>
      <p:pic>
        <p:nvPicPr>
          <p:cNvPr id="7" name="Bilde 6"/>
          <p:cNvPicPr>
            <a:picLocks noChangeAspect="1"/>
          </p:cNvPicPr>
          <p:nvPr/>
        </p:nvPicPr>
        <p:blipFill>
          <a:blip r:embed="rId4"/>
          <a:stretch>
            <a:fillRect/>
          </a:stretch>
        </p:blipFill>
        <p:spPr>
          <a:xfrm>
            <a:off x="4174414" y="1785086"/>
            <a:ext cx="1883785" cy="1862295"/>
          </a:xfrm>
          <a:prstGeom prst="rect">
            <a:avLst/>
          </a:prstGeom>
        </p:spPr>
      </p:pic>
      <p:pic>
        <p:nvPicPr>
          <p:cNvPr id="12" name="Bilde 11"/>
          <p:cNvPicPr>
            <a:picLocks noChangeAspect="1"/>
          </p:cNvPicPr>
          <p:nvPr/>
        </p:nvPicPr>
        <p:blipFill>
          <a:blip r:embed="rId5"/>
          <a:stretch>
            <a:fillRect/>
          </a:stretch>
        </p:blipFill>
        <p:spPr>
          <a:xfrm>
            <a:off x="6372200" y="1785086"/>
            <a:ext cx="1862042" cy="1782610"/>
          </a:xfrm>
          <a:prstGeom prst="rect">
            <a:avLst/>
          </a:prstGeom>
        </p:spPr>
      </p:pic>
    </p:spTree>
    <p:extLst>
      <p:ext uri="{BB962C8B-B14F-4D97-AF65-F5344CB8AC3E}">
        <p14:creationId xmlns:p14="http://schemas.microsoft.com/office/powerpoint/2010/main" val="266655212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p:txBody>
          <a:bodyPr/>
          <a:lstStyle/>
          <a:p>
            <a:pPr algn="r" rtl="1"/>
            <a:r>
              <a:rPr lang="ps-AF" dirty="0"/>
              <a:t>د اور د مخنیوي </a:t>
            </a:r>
            <a:r>
              <a:rPr lang="fa-IR" dirty="0"/>
              <a:t>2 طریقه</a:t>
            </a:r>
            <a:endParaRPr lang="en-GB" dirty="0"/>
          </a:p>
        </p:txBody>
      </p:sp>
      <p:sp>
        <p:nvSpPr>
          <p:cNvPr id="5" name="Plassholder for innhold 4"/>
          <p:cNvSpPr>
            <a:spLocks noGrp="1"/>
          </p:cNvSpPr>
          <p:nvPr>
            <p:ph idx="1"/>
          </p:nvPr>
        </p:nvSpPr>
        <p:spPr>
          <a:xfrm>
            <a:off x="5364088" y="2132856"/>
            <a:ext cx="3384376" cy="3205099"/>
          </a:xfrm>
        </p:spPr>
        <p:txBody>
          <a:bodyPr anchor="ctr">
            <a:noAutofit/>
          </a:bodyPr>
          <a:lstStyle/>
          <a:p>
            <a:pPr marL="0" indent="0" algn="r" rtl="1">
              <a:buNone/>
            </a:pPr>
            <a:r>
              <a:rPr lang="fa-IR" sz="1600" dirty="0"/>
              <a:t>کله چي له کور </a:t>
            </a:r>
            <a:r>
              <a:rPr lang="ps-AF" sz="1600" dirty="0"/>
              <a:t>څخه بهر ته ځی یا بسترې ته ځی </a:t>
            </a:r>
            <a:r>
              <a:rPr lang="fa-IR" sz="1600" dirty="0"/>
              <a:t>د </a:t>
            </a:r>
            <a:r>
              <a:rPr lang="ps-AF" sz="1600" dirty="0"/>
              <a:t>مينځلو ماشينونه او څرخي وچوونکي تل خاموش کړئ. يوازې مسلکي برقیان اجازه لري چې الکترونیکي توکي او وسایل نصب او ترميم کړي. د تعميرونو مواد، مقوايي بکسونو او نور منع شوي شیان معمولا هغه وخت کارول کیږي کله چې اور په قصدي ډول پيل شي. ډاډ ترلاسه کړئ چې په زینو او ګراج کې د اور اخیستو وړ شیان نشته. د خځلو ستلونه له ودانيو څخه لرې وساتئ.</a:t>
            </a:r>
            <a:endParaRPr lang="en-GB" sz="1600" dirty="0"/>
          </a:p>
        </p:txBody>
      </p:sp>
      <p:pic>
        <p:nvPicPr>
          <p:cNvPr id="2" name="Bilde 1"/>
          <p:cNvPicPr>
            <a:picLocks noChangeAspect="1"/>
          </p:cNvPicPr>
          <p:nvPr/>
        </p:nvPicPr>
        <p:blipFill>
          <a:blip r:embed="rId2"/>
          <a:stretch>
            <a:fillRect/>
          </a:stretch>
        </p:blipFill>
        <p:spPr>
          <a:xfrm>
            <a:off x="897470" y="3714065"/>
            <a:ext cx="1991282" cy="1731159"/>
          </a:xfrm>
          <a:prstGeom prst="rect">
            <a:avLst/>
          </a:prstGeom>
        </p:spPr>
      </p:pic>
      <p:pic>
        <p:nvPicPr>
          <p:cNvPr id="10" name="Bilde 9"/>
          <p:cNvPicPr>
            <a:picLocks noChangeAspect="1"/>
          </p:cNvPicPr>
          <p:nvPr/>
        </p:nvPicPr>
        <p:blipFill>
          <a:blip r:embed="rId3"/>
          <a:stretch>
            <a:fillRect/>
          </a:stretch>
        </p:blipFill>
        <p:spPr>
          <a:xfrm>
            <a:off x="2771800" y="2561938"/>
            <a:ext cx="1991281" cy="1389434"/>
          </a:xfrm>
          <a:prstGeom prst="rect">
            <a:avLst/>
          </a:prstGeom>
        </p:spPr>
      </p:pic>
      <p:pic>
        <p:nvPicPr>
          <p:cNvPr id="9" name="Bilde 8"/>
          <p:cNvPicPr>
            <a:picLocks noChangeAspect="1"/>
          </p:cNvPicPr>
          <p:nvPr/>
        </p:nvPicPr>
        <p:blipFill>
          <a:blip r:embed="rId4"/>
          <a:stretch>
            <a:fillRect/>
          </a:stretch>
        </p:blipFill>
        <p:spPr>
          <a:xfrm>
            <a:off x="611560" y="1748920"/>
            <a:ext cx="2030336" cy="1775804"/>
          </a:xfrm>
          <a:prstGeom prst="rect">
            <a:avLst/>
          </a:prstGeom>
        </p:spPr>
      </p:pic>
    </p:spTree>
    <p:extLst>
      <p:ext uri="{BB962C8B-B14F-4D97-AF65-F5344CB8AC3E}">
        <p14:creationId xmlns:p14="http://schemas.microsoft.com/office/powerpoint/2010/main" val="395885971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Bilde 24"/>
          <p:cNvPicPr>
            <a:picLocks noChangeAspect="1"/>
          </p:cNvPicPr>
          <p:nvPr/>
        </p:nvPicPr>
        <p:blipFill>
          <a:blip r:embed="rId2"/>
          <a:stretch>
            <a:fillRect/>
          </a:stretch>
        </p:blipFill>
        <p:spPr>
          <a:xfrm>
            <a:off x="304822" y="3553824"/>
            <a:ext cx="2317121" cy="1474194"/>
          </a:xfrm>
          <a:prstGeom prst="rect">
            <a:avLst/>
          </a:prstGeom>
        </p:spPr>
      </p:pic>
      <p:sp>
        <p:nvSpPr>
          <p:cNvPr id="4" name="Tittel 3"/>
          <p:cNvSpPr>
            <a:spLocks noGrp="1"/>
          </p:cNvSpPr>
          <p:nvPr>
            <p:ph type="title"/>
          </p:nvPr>
        </p:nvSpPr>
        <p:spPr/>
        <p:txBody>
          <a:bodyPr>
            <a:normAutofit/>
          </a:bodyPr>
          <a:lstStyle/>
          <a:p>
            <a:pPr algn="r" rtl="1"/>
            <a:r>
              <a:rPr lang="ps-AF" dirty="0"/>
              <a:t>د اور لګیدو په صورت کې باید څه وکړو</a:t>
            </a:r>
            <a:endParaRPr lang="en-GB" dirty="0"/>
          </a:p>
        </p:txBody>
      </p:sp>
      <p:sp>
        <p:nvSpPr>
          <p:cNvPr id="5" name="Plassholder for innhold 4"/>
          <p:cNvSpPr>
            <a:spLocks noGrp="1"/>
          </p:cNvSpPr>
          <p:nvPr>
            <p:ph idx="1"/>
          </p:nvPr>
        </p:nvSpPr>
        <p:spPr>
          <a:xfrm>
            <a:off x="6156174" y="980728"/>
            <a:ext cx="2880321" cy="5688632"/>
          </a:xfrm>
        </p:spPr>
        <p:txBody>
          <a:bodyPr anchor="ctr">
            <a:noAutofit/>
          </a:bodyPr>
          <a:lstStyle/>
          <a:p>
            <a:pPr marL="342900" indent="-342900" algn="r" rtl="1">
              <a:buAutoNum type="arabicParenR"/>
            </a:pPr>
            <a:r>
              <a:rPr lang="ps-AF" sz="1400" dirty="0"/>
              <a:t>خوندیتوب</a:t>
            </a:r>
            <a:endParaRPr lang="en-GB" sz="1400" dirty="0"/>
          </a:p>
          <a:p>
            <a:pPr marL="0" indent="0" algn="r" rtl="1">
              <a:buNone/>
            </a:pPr>
            <a:r>
              <a:rPr lang="ps-AF" sz="1400" dirty="0"/>
              <a:t>ډاډ ترلاسه کړئ چې ټول کسان خوندي ووتل. د لوګي له لارې تیښته خطر لري. دروازې بندې کړئ. د پخوا څخه موافقه شوي ځای ته خپله لار پیدا کړئ.</a:t>
            </a:r>
            <a:endParaRPr lang="en-GB" sz="1400" dirty="0"/>
          </a:p>
          <a:p>
            <a:pPr marL="0" indent="0">
              <a:buNone/>
            </a:pPr>
            <a:r>
              <a:rPr lang="en-GB" sz="1400" dirty="0"/>
              <a:t> </a:t>
            </a:r>
          </a:p>
          <a:p>
            <a:pPr marL="0" indent="0" algn="r" rtl="1">
              <a:buNone/>
            </a:pPr>
            <a:r>
              <a:rPr lang="fa-IR" sz="1400" dirty="0"/>
              <a:t>2)</a:t>
            </a:r>
            <a:r>
              <a:rPr lang="en-US" sz="1400" dirty="0"/>
              <a:t> </a:t>
            </a:r>
            <a:r>
              <a:rPr lang="en-GB" sz="1400" dirty="0"/>
              <a:t> </a:t>
            </a:r>
            <a:r>
              <a:rPr lang="ps-AF" sz="1400" dirty="0"/>
              <a:t>خبر ورکول</a:t>
            </a:r>
            <a:endParaRPr lang="en-GB" sz="1400" dirty="0"/>
          </a:p>
          <a:p>
            <a:pPr marL="0" indent="0" algn="r" rtl="1">
              <a:buNone/>
            </a:pPr>
            <a:r>
              <a:rPr lang="ps-AF" sz="1400" dirty="0"/>
              <a:t>د 110 عاجلې شمېرې ته په زنګ وهلو سره اطفاییې ته خبر ورکړئ. د اور اخیستل شوې ودانۍ دقیق ادرس ورکړئ.</a:t>
            </a:r>
            <a:endParaRPr lang="en-GB" sz="1400" dirty="0"/>
          </a:p>
          <a:p>
            <a:pPr marL="0" indent="0">
              <a:buNone/>
            </a:pPr>
            <a:r>
              <a:rPr lang="en-GB" sz="1400" dirty="0"/>
              <a:t> </a:t>
            </a:r>
          </a:p>
          <a:p>
            <a:pPr marL="0" indent="0" algn="r" rtl="1">
              <a:buNone/>
            </a:pPr>
            <a:r>
              <a:rPr lang="fa-IR" sz="1400" dirty="0"/>
              <a:t>3)</a:t>
            </a:r>
            <a:r>
              <a:rPr lang="ps-AF" sz="1400" dirty="0"/>
              <a:t> اور مړ کول</a:t>
            </a:r>
            <a:endParaRPr lang="en-GB" sz="1400" dirty="0"/>
          </a:p>
          <a:p>
            <a:pPr marL="0" indent="0" algn="r" rtl="1">
              <a:buNone/>
            </a:pPr>
            <a:r>
              <a:rPr lang="ps-AF" sz="1400" dirty="0"/>
              <a:t>که چیرې اور ډیر ستر شوی نه وي، هڅه وکړئ چې د اور وژونکی (فایر هوز) او د اور ضد آلې (فایر اکسټنګشر) په کارولو سره اور مړ کړئ. ځان په خطر کې مه اچوئ. لوګی ډیر زهرجن وي.</a:t>
            </a:r>
            <a:endParaRPr lang="en-GB" sz="1400" dirty="0"/>
          </a:p>
          <a:p>
            <a:pPr marL="0" indent="0">
              <a:buNone/>
            </a:pPr>
            <a:r>
              <a:rPr lang="en-GB" sz="1400" dirty="0"/>
              <a:t> </a:t>
            </a:r>
          </a:p>
          <a:p>
            <a:pPr marL="0" indent="0" algn="r" rtl="1">
              <a:buNone/>
            </a:pPr>
            <a:r>
              <a:rPr lang="ps-AF" sz="1400" dirty="0"/>
              <a:t>د حالاتو په ارزونې سره معلومولی شی چې له دغو څخه باید کوم ګامونه واخیستل شي. د اور منظمو تمرینونو ترسره کول ګټور دي، ځکه هر کس کولای شي دا تمرین کړي چې پداسې حالت کې باید څه وکړي</a:t>
            </a:r>
            <a:endParaRPr lang="nb-NO" sz="1300" dirty="0"/>
          </a:p>
        </p:txBody>
      </p:sp>
      <p:pic>
        <p:nvPicPr>
          <p:cNvPr id="3" name="Bilde 2"/>
          <p:cNvPicPr>
            <a:picLocks noChangeAspect="1"/>
          </p:cNvPicPr>
          <p:nvPr/>
        </p:nvPicPr>
        <p:blipFill>
          <a:blip r:embed="rId3"/>
          <a:stretch>
            <a:fillRect/>
          </a:stretch>
        </p:blipFill>
        <p:spPr>
          <a:xfrm>
            <a:off x="858153" y="1563069"/>
            <a:ext cx="2656839" cy="1863262"/>
          </a:xfrm>
          <a:prstGeom prst="rect">
            <a:avLst/>
          </a:prstGeom>
        </p:spPr>
      </p:pic>
      <p:pic>
        <p:nvPicPr>
          <p:cNvPr id="6" name="Bilde 5"/>
          <p:cNvPicPr>
            <a:picLocks noChangeAspect="1"/>
          </p:cNvPicPr>
          <p:nvPr/>
        </p:nvPicPr>
        <p:blipFill>
          <a:blip r:embed="rId4"/>
          <a:stretch>
            <a:fillRect/>
          </a:stretch>
        </p:blipFill>
        <p:spPr>
          <a:xfrm>
            <a:off x="2061634" y="4437469"/>
            <a:ext cx="1995059" cy="1854752"/>
          </a:xfrm>
          <a:prstGeom prst="rect">
            <a:avLst/>
          </a:prstGeom>
        </p:spPr>
      </p:pic>
      <p:pic>
        <p:nvPicPr>
          <p:cNvPr id="7" name="Bilde 6"/>
          <p:cNvPicPr>
            <a:picLocks noChangeAspect="1"/>
          </p:cNvPicPr>
          <p:nvPr/>
        </p:nvPicPr>
        <p:blipFill>
          <a:blip r:embed="rId5"/>
          <a:stretch>
            <a:fillRect/>
          </a:stretch>
        </p:blipFill>
        <p:spPr>
          <a:xfrm>
            <a:off x="2886527" y="3196572"/>
            <a:ext cx="1251108" cy="1196550"/>
          </a:xfrm>
          <a:prstGeom prst="rect">
            <a:avLst/>
          </a:prstGeom>
        </p:spPr>
      </p:pic>
      <p:pic>
        <p:nvPicPr>
          <p:cNvPr id="8" name="Bilde 7"/>
          <p:cNvPicPr>
            <a:picLocks noChangeAspect="1"/>
          </p:cNvPicPr>
          <p:nvPr/>
        </p:nvPicPr>
        <p:blipFill>
          <a:blip r:embed="rId6"/>
          <a:stretch>
            <a:fillRect/>
          </a:stretch>
        </p:blipFill>
        <p:spPr>
          <a:xfrm>
            <a:off x="4139952" y="2229179"/>
            <a:ext cx="1650289" cy="1368152"/>
          </a:xfrm>
          <a:prstGeom prst="rect">
            <a:avLst/>
          </a:prstGeom>
        </p:spPr>
      </p:pic>
      <p:pic>
        <p:nvPicPr>
          <p:cNvPr id="12" name="Bilde 11"/>
          <p:cNvPicPr>
            <a:picLocks noChangeAspect="1"/>
          </p:cNvPicPr>
          <p:nvPr/>
        </p:nvPicPr>
        <p:blipFill>
          <a:blip r:embed="rId7"/>
          <a:stretch>
            <a:fillRect/>
          </a:stretch>
        </p:blipFill>
        <p:spPr>
          <a:xfrm>
            <a:off x="4242529" y="4364169"/>
            <a:ext cx="1520363" cy="1294926"/>
          </a:xfrm>
          <a:prstGeom prst="rect">
            <a:avLst/>
          </a:prstGeom>
        </p:spPr>
      </p:pic>
    </p:spTree>
    <p:extLst>
      <p:ext uri="{BB962C8B-B14F-4D97-AF65-F5344CB8AC3E}">
        <p14:creationId xmlns:p14="http://schemas.microsoft.com/office/powerpoint/2010/main" val="135439126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7201CED-C67C-264E-BEBF-A96A127D7B1E}"/>
              </a:ext>
            </a:extLst>
          </p:cNvPr>
          <p:cNvSpPr>
            <a:spLocks noGrp="1"/>
          </p:cNvSpPr>
          <p:nvPr>
            <p:ph type="title"/>
          </p:nvPr>
        </p:nvSpPr>
        <p:spPr/>
        <p:txBody>
          <a:bodyPr>
            <a:normAutofit/>
          </a:bodyPr>
          <a:lstStyle/>
          <a:p>
            <a:pPr algn="r" rtl="1"/>
            <a:r>
              <a:rPr lang="ps-AF" dirty="0"/>
              <a:t>د ماشومانو له </a:t>
            </a:r>
            <a:r>
              <a:rPr lang="ps-AF" dirty="0" err="1"/>
              <a:t>سوځیدلو</a:t>
            </a:r>
            <a:r>
              <a:rPr lang="ps-AF" dirty="0"/>
              <a:t> څخه مخنیوی کول   </a:t>
            </a:r>
            <a:endParaRPr lang="nb-NO" dirty="0"/>
          </a:p>
        </p:txBody>
      </p:sp>
      <p:sp>
        <p:nvSpPr>
          <p:cNvPr id="3" name="Plassholder for innhold 2">
            <a:extLst>
              <a:ext uri="{FF2B5EF4-FFF2-40B4-BE49-F238E27FC236}">
                <a16:creationId xmlns:a16="http://schemas.microsoft.com/office/drawing/2014/main" id="{8152FE22-F8AC-B947-902B-67CD13EA3F2D}"/>
              </a:ext>
            </a:extLst>
          </p:cNvPr>
          <p:cNvSpPr>
            <a:spLocks noGrp="1"/>
          </p:cNvSpPr>
          <p:nvPr>
            <p:ph idx="1"/>
          </p:nvPr>
        </p:nvSpPr>
        <p:spPr>
          <a:xfrm>
            <a:off x="522287" y="1152000"/>
            <a:ext cx="8082000" cy="4860000"/>
          </a:xfrm>
        </p:spPr>
        <p:txBody>
          <a:bodyPr>
            <a:normAutofit/>
          </a:bodyPr>
          <a:lstStyle/>
          <a:p>
            <a:pPr marL="0" indent="0">
              <a:buNone/>
            </a:pPr>
            <a:endParaRPr lang="nb-NO" dirty="0"/>
          </a:p>
          <a:p>
            <a:endParaRPr lang="nb-NO" dirty="0"/>
          </a:p>
        </p:txBody>
      </p:sp>
      <p:sp>
        <p:nvSpPr>
          <p:cNvPr id="4" name="Plassholder for innhold 4">
            <a:extLst>
              <a:ext uri="{FF2B5EF4-FFF2-40B4-BE49-F238E27FC236}">
                <a16:creationId xmlns:a16="http://schemas.microsoft.com/office/drawing/2014/main" id="{22984CA9-00C5-A14A-AB9B-1668B95D9597}"/>
              </a:ext>
            </a:extLst>
          </p:cNvPr>
          <p:cNvSpPr txBox="1">
            <a:spLocks/>
          </p:cNvSpPr>
          <p:nvPr/>
        </p:nvSpPr>
        <p:spPr>
          <a:xfrm>
            <a:off x="5936093" y="1033911"/>
            <a:ext cx="2629508" cy="5303862"/>
          </a:xfrm>
          <a:prstGeom prst="rect">
            <a:avLst/>
          </a:prstGeom>
        </p:spPr>
        <p:txBody>
          <a:bodyPr vert="horz" lIns="0" tIns="0" rIns="91440" bIns="45720" rtlCol="0" anchor="ctr">
            <a:noAutofit/>
          </a:bodyPr>
          <a:lstStyle>
            <a:lvl1pPr marL="269875" indent="-269875"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1pPr>
            <a:lvl2pPr marL="538163" indent="-260350"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2pPr>
            <a:lvl3pPr marL="808038" indent="-252413" algn="l" defTabSz="914400" rtl="0" eaLnBrk="1" latinLnBrk="0" hangingPunct="1">
              <a:spcBef>
                <a:spcPct val="20000"/>
              </a:spcBef>
              <a:buFont typeface="Calibri" panose="020F0502020204030204" pitchFamily="34" charset="0"/>
              <a:buChar char="▪"/>
              <a:tabLst/>
              <a:defRPr sz="2000" kern="1200">
                <a:solidFill>
                  <a:schemeClr val="tx1"/>
                </a:solidFill>
                <a:latin typeface="+mn-lt"/>
                <a:ea typeface="+mn-ea"/>
                <a:cs typeface="+mn-cs"/>
              </a:defRPr>
            </a:lvl3pPr>
            <a:lvl4pPr marL="1077913" indent="-228600"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4pPr>
            <a:lvl5pPr marL="1344613" indent="-228600"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r" rtl="1"/>
            <a:r>
              <a:rPr lang="ps-AF" sz="1400" dirty="0"/>
              <a:t>د ماشوم د </a:t>
            </a:r>
            <a:r>
              <a:rPr lang="ps-AF" sz="1400" dirty="0" err="1"/>
              <a:t>تغذیه</a:t>
            </a:r>
            <a:r>
              <a:rPr lang="ps-AF" sz="1400" dirty="0"/>
              <a:t> کولو یا ساتلو پرمهال د ګرم څښاک له څښلو څخه مخنیوی وکړئ.</a:t>
            </a:r>
          </a:p>
          <a:p>
            <a:pPr algn="r" rtl="1"/>
            <a:r>
              <a:rPr lang="ps-AF" sz="1400" dirty="0"/>
              <a:t>ځان ډاډه  کړئ چې ماشومان ګرمو سطحو ته لکه د اور بخارۍ ، دېوالی بخارۍ ، منقل ، او یا داسې نور ته لاسرسی </a:t>
            </a:r>
            <a:r>
              <a:rPr lang="ps-AF" sz="1400" dirty="0" err="1"/>
              <a:t>ونلرئ</a:t>
            </a:r>
            <a:r>
              <a:rPr lang="ps-AF" sz="1400" dirty="0"/>
              <a:t>.</a:t>
            </a:r>
          </a:p>
          <a:p>
            <a:pPr algn="r" rtl="1"/>
            <a:r>
              <a:rPr lang="ps-AF" sz="1400" dirty="0"/>
              <a:t>پام وساتئ چې د اوبو تودوخه په حمام کې سمه وئ ، او دا چې ماشوم ګرمې اوبه نه </a:t>
            </a:r>
            <a:r>
              <a:rPr lang="ps-AF" sz="1400" dirty="0" err="1"/>
              <a:t>وی</a:t>
            </a:r>
            <a:r>
              <a:rPr lang="ps-AF" sz="1400" dirty="0"/>
              <a:t> خوشی کړئ . د  </a:t>
            </a:r>
            <a:r>
              <a:rPr lang="ps-AF" sz="1400" dirty="0" err="1"/>
              <a:t>بایلر</a:t>
            </a:r>
            <a:r>
              <a:rPr lang="ps-AF" sz="1400" dirty="0"/>
              <a:t> د تودوخې درجه تنظیم کړئ.</a:t>
            </a:r>
            <a:endParaRPr lang="nb-NO" sz="1400" dirty="0"/>
          </a:p>
          <a:p>
            <a:endParaRPr lang="nb-NO" sz="1400" dirty="0"/>
          </a:p>
        </p:txBody>
      </p:sp>
      <p:pic>
        <p:nvPicPr>
          <p:cNvPr id="7" name="Bilde 6">
            <a:extLst>
              <a:ext uri="{FF2B5EF4-FFF2-40B4-BE49-F238E27FC236}">
                <a16:creationId xmlns:a16="http://schemas.microsoft.com/office/drawing/2014/main" id="{51855DDA-53DF-6649-98C9-83229F8A7AC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21979" y="1405552"/>
            <a:ext cx="2665848" cy="2599512"/>
          </a:xfrm>
          <a:prstGeom prst="rect">
            <a:avLst/>
          </a:prstGeom>
        </p:spPr>
      </p:pic>
      <p:pic>
        <p:nvPicPr>
          <p:cNvPr id="15" name="Bilde 14">
            <a:extLst>
              <a:ext uri="{FF2B5EF4-FFF2-40B4-BE49-F238E27FC236}">
                <a16:creationId xmlns:a16="http://schemas.microsoft.com/office/drawing/2014/main" id="{13E48AC8-21AF-A84E-8233-C0D7931EB3B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915816" y="1988840"/>
            <a:ext cx="2520278" cy="2453646"/>
          </a:xfrm>
          <a:prstGeom prst="rect">
            <a:avLst/>
          </a:prstGeom>
        </p:spPr>
      </p:pic>
      <p:pic>
        <p:nvPicPr>
          <p:cNvPr id="17" name="Bilde 16">
            <a:extLst>
              <a:ext uri="{FF2B5EF4-FFF2-40B4-BE49-F238E27FC236}">
                <a16:creationId xmlns:a16="http://schemas.microsoft.com/office/drawing/2014/main" id="{EE5D5187-E612-AE46-9A9E-A244D46A62F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121" t="10020" r="6612"/>
          <a:stretch/>
        </p:blipFill>
        <p:spPr>
          <a:xfrm>
            <a:off x="991374" y="3836787"/>
            <a:ext cx="2216535" cy="2175213"/>
          </a:xfrm>
          <a:prstGeom prst="rect">
            <a:avLst/>
          </a:prstGeom>
        </p:spPr>
      </p:pic>
    </p:spTree>
    <p:extLst>
      <p:ext uri="{BB962C8B-B14F-4D97-AF65-F5344CB8AC3E}">
        <p14:creationId xmlns:p14="http://schemas.microsoft.com/office/powerpoint/2010/main" val="30378814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7201CED-C67C-264E-BEBF-A96A127D7B1E}"/>
              </a:ext>
            </a:extLst>
          </p:cNvPr>
          <p:cNvSpPr>
            <a:spLocks noGrp="1"/>
          </p:cNvSpPr>
          <p:nvPr>
            <p:ph type="title"/>
          </p:nvPr>
        </p:nvSpPr>
        <p:spPr/>
        <p:txBody>
          <a:bodyPr/>
          <a:lstStyle/>
          <a:p>
            <a:pPr algn="r" rtl="1"/>
            <a:r>
              <a:rPr lang="ps-AF" dirty="0"/>
              <a:t>د ماشومانو له </a:t>
            </a:r>
            <a:r>
              <a:rPr lang="ps-AF" dirty="0" err="1"/>
              <a:t>سوځيدلو</a:t>
            </a:r>
            <a:r>
              <a:rPr lang="ps-AF" dirty="0"/>
              <a:t> څخه مخنیوی کول </a:t>
            </a:r>
            <a:endParaRPr lang="nb-NO" dirty="0"/>
          </a:p>
        </p:txBody>
      </p:sp>
      <p:sp>
        <p:nvSpPr>
          <p:cNvPr id="4" name="Plassholder for innhold 4">
            <a:extLst>
              <a:ext uri="{FF2B5EF4-FFF2-40B4-BE49-F238E27FC236}">
                <a16:creationId xmlns:a16="http://schemas.microsoft.com/office/drawing/2014/main" id="{22984CA9-00C5-A14A-AB9B-1668B95D9597}"/>
              </a:ext>
            </a:extLst>
          </p:cNvPr>
          <p:cNvSpPr txBox="1">
            <a:spLocks/>
          </p:cNvSpPr>
          <p:nvPr/>
        </p:nvSpPr>
        <p:spPr>
          <a:xfrm>
            <a:off x="6156175" y="980728"/>
            <a:ext cx="2629508" cy="5303862"/>
          </a:xfrm>
          <a:prstGeom prst="rect">
            <a:avLst/>
          </a:prstGeom>
        </p:spPr>
        <p:txBody>
          <a:bodyPr vert="horz" lIns="0" tIns="0" rIns="91440" bIns="45720" rtlCol="0" anchor="ctr">
            <a:noAutofit/>
          </a:bodyPr>
          <a:lstStyle>
            <a:lvl1pPr marL="269875" indent="-269875"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1pPr>
            <a:lvl2pPr marL="538163" indent="-260350"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2pPr>
            <a:lvl3pPr marL="808038" indent="-252413" algn="l" defTabSz="914400" rtl="0" eaLnBrk="1" latinLnBrk="0" hangingPunct="1">
              <a:spcBef>
                <a:spcPct val="20000"/>
              </a:spcBef>
              <a:buFont typeface="Calibri" panose="020F0502020204030204" pitchFamily="34" charset="0"/>
              <a:buChar char="▪"/>
              <a:tabLst/>
              <a:defRPr sz="2000" kern="1200">
                <a:solidFill>
                  <a:schemeClr val="tx1"/>
                </a:solidFill>
                <a:latin typeface="+mn-lt"/>
                <a:ea typeface="+mn-ea"/>
                <a:cs typeface="+mn-cs"/>
              </a:defRPr>
            </a:lvl3pPr>
            <a:lvl4pPr marL="1077913" indent="-228600"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4pPr>
            <a:lvl5pPr marL="1344613" indent="-228600"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r" rtl="1"/>
            <a:r>
              <a:rPr lang="ps-AF" sz="1400" dirty="0"/>
              <a:t>ماشومان له هغو لوښو څخه چی په کی اوبه جوش کېږئ  په ښه واټن کې وساتئ.</a:t>
            </a:r>
          </a:p>
          <a:p>
            <a:pPr algn="r" rtl="1"/>
            <a:r>
              <a:rPr lang="ps-AF" sz="1400" dirty="0"/>
              <a:t>د اوبو </a:t>
            </a:r>
            <a:r>
              <a:rPr lang="ps-AF" sz="1400" dirty="0" err="1"/>
              <a:t>جوشولو</a:t>
            </a:r>
            <a:r>
              <a:rPr lang="ps-AF" sz="1400" dirty="0"/>
              <a:t> د لوښی – د </a:t>
            </a:r>
            <a:r>
              <a:rPr lang="ps-AF" sz="1400" dirty="0" err="1"/>
              <a:t>کیښودلو</a:t>
            </a:r>
            <a:r>
              <a:rPr lang="ps-AF" sz="1400" dirty="0"/>
              <a:t> ځای او د برق په لین </a:t>
            </a:r>
            <a:r>
              <a:rPr lang="ps-AF" sz="1400" dirty="0" err="1"/>
              <a:t>باندی</a:t>
            </a:r>
            <a:r>
              <a:rPr lang="ps-AF" sz="1400" dirty="0"/>
              <a:t> ښه فکر ورکړی . </a:t>
            </a:r>
          </a:p>
          <a:p>
            <a:pPr algn="r" rtl="1"/>
            <a:r>
              <a:rPr lang="ps-AF" sz="1400" dirty="0"/>
              <a:t>په هغو میزونو </a:t>
            </a:r>
            <a:r>
              <a:rPr lang="ps-AF" sz="1400" dirty="0" err="1"/>
              <a:t>باندی</a:t>
            </a:r>
            <a:r>
              <a:rPr lang="ps-AF" sz="1400" dirty="0"/>
              <a:t> چی </a:t>
            </a:r>
            <a:r>
              <a:rPr lang="ps-AF" sz="1400" dirty="0" err="1"/>
              <a:t>پری</a:t>
            </a:r>
            <a:r>
              <a:rPr lang="ps-AF" sz="1400" dirty="0"/>
              <a:t> </a:t>
            </a:r>
            <a:r>
              <a:rPr lang="ps-AF" sz="1400" dirty="0" err="1"/>
              <a:t>سرمیزی</a:t>
            </a:r>
            <a:r>
              <a:rPr lang="ps-AF" sz="1400" dirty="0"/>
              <a:t>، د </a:t>
            </a:r>
            <a:r>
              <a:rPr lang="ps-AF" sz="1400" dirty="0" err="1"/>
              <a:t>قهوی</a:t>
            </a:r>
            <a:r>
              <a:rPr lang="ps-AF" sz="1400" dirty="0"/>
              <a:t> ګیلاس ، شمعه ، او </a:t>
            </a:r>
            <a:r>
              <a:rPr lang="ps-AF" sz="1400" dirty="0" err="1"/>
              <a:t>داسی</a:t>
            </a:r>
            <a:r>
              <a:rPr lang="ps-AF" sz="1400" dirty="0"/>
              <a:t> نور شیان </a:t>
            </a:r>
            <a:r>
              <a:rPr lang="ps-AF" sz="1400" dirty="0" err="1"/>
              <a:t>وی</a:t>
            </a:r>
            <a:r>
              <a:rPr lang="ps-AF" sz="1400" dirty="0"/>
              <a:t> پام </a:t>
            </a:r>
            <a:r>
              <a:rPr lang="ps-AF" sz="1400" dirty="0" err="1"/>
              <a:t>وساتی</a:t>
            </a:r>
            <a:r>
              <a:rPr lang="ps-AF" sz="1400" dirty="0"/>
              <a:t>. ماشومان کولای چی په ځان یی را کش کړی. </a:t>
            </a:r>
            <a:endParaRPr lang="nb-NO" sz="1400" dirty="0"/>
          </a:p>
        </p:txBody>
      </p:sp>
      <p:pic>
        <p:nvPicPr>
          <p:cNvPr id="6" name="Bilde 5">
            <a:extLst>
              <a:ext uri="{FF2B5EF4-FFF2-40B4-BE49-F238E27FC236}">
                <a16:creationId xmlns:a16="http://schemas.microsoft.com/office/drawing/2014/main" id="{FB778EBA-ED32-744F-A178-2AA5BC8F1C0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187623" y="1268760"/>
            <a:ext cx="2357003" cy="2294688"/>
          </a:xfrm>
          <a:prstGeom prst="rect">
            <a:avLst/>
          </a:prstGeom>
        </p:spPr>
      </p:pic>
      <p:pic>
        <p:nvPicPr>
          <p:cNvPr id="10" name="Bilde 9">
            <a:extLst>
              <a:ext uri="{FF2B5EF4-FFF2-40B4-BE49-F238E27FC236}">
                <a16:creationId xmlns:a16="http://schemas.microsoft.com/office/drawing/2014/main" id="{8624B475-0F5F-CF43-A6FA-9E19BE36F4E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858" t="10212" r="4633" b="9544"/>
          <a:stretch/>
        </p:blipFill>
        <p:spPr>
          <a:xfrm>
            <a:off x="918852" y="3284984"/>
            <a:ext cx="2357004" cy="2204954"/>
          </a:xfrm>
          <a:prstGeom prst="rect">
            <a:avLst/>
          </a:prstGeom>
        </p:spPr>
      </p:pic>
      <p:pic>
        <p:nvPicPr>
          <p:cNvPr id="12" name="Bilde 11">
            <a:extLst>
              <a:ext uri="{FF2B5EF4-FFF2-40B4-BE49-F238E27FC236}">
                <a16:creationId xmlns:a16="http://schemas.microsoft.com/office/drawing/2014/main" id="{4393EC7A-48ED-2F48-81D0-BC073BB38A8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578" t="9666" b="5442"/>
          <a:stretch/>
        </p:blipFill>
        <p:spPr>
          <a:xfrm>
            <a:off x="3419872" y="2780928"/>
            <a:ext cx="2357004" cy="2392510"/>
          </a:xfrm>
          <a:prstGeom prst="rect">
            <a:avLst/>
          </a:prstGeom>
        </p:spPr>
      </p:pic>
    </p:spTree>
    <p:extLst>
      <p:ext uri="{BB962C8B-B14F-4D97-AF65-F5344CB8AC3E}">
        <p14:creationId xmlns:p14="http://schemas.microsoft.com/office/powerpoint/2010/main" val="31503186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F6297C0-F7EA-8C45-8FFB-075321B662C6}"/>
              </a:ext>
            </a:extLst>
          </p:cNvPr>
          <p:cNvSpPr>
            <a:spLocks noGrp="1"/>
          </p:cNvSpPr>
          <p:nvPr>
            <p:ph type="title"/>
          </p:nvPr>
        </p:nvSpPr>
        <p:spPr/>
        <p:txBody>
          <a:bodyPr>
            <a:normAutofit fontScale="90000"/>
          </a:bodyPr>
          <a:lstStyle/>
          <a:p>
            <a:pPr algn="r" rtl="1"/>
            <a:r>
              <a:rPr lang="ps-AF" dirty="0"/>
              <a:t>که چیرې ماشوم </a:t>
            </a:r>
            <a:r>
              <a:rPr lang="ps-AF" dirty="0" err="1"/>
              <a:t>وسوځیږئ</a:t>
            </a:r>
            <a:r>
              <a:rPr lang="ps-AF" dirty="0"/>
              <a:t> </a:t>
            </a:r>
            <a:br>
              <a:rPr lang="ps-AF" dirty="0"/>
            </a:br>
            <a:endParaRPr lang="nb-NO" dirty="0"/>
          </a:p>
        </p:txBody>
      </p:sp>
      <p:sp>
        <p:nvSpPr>
          <p:cNvPr id="4" name="Plassholder for innhold 4">
            <a:extLst>
              <a:ext uri="{FF2B5EF4-FFF2-40B4-BE49-F238E27FC236}">
                <a16:creationId xmlns:a16="http://schemas.microsoft.com/office/drawing/2014/main" id="{EF286087-7965-2C43-876E-986C9DA4E9C5}"/>
              </a:ext>
            </a:extLst>
          </p:cNvPr>
          <p:cNvSpPr txBox="1">
            <a:spLocks/>
          </p:cNvSpPr>
          <p:nvPr/>
        </p:nvSpPr>
        <p:spPr>
          <a:xfrm>
            <a:off x="6156175" y="980728"/>
            <a:ext cx="2629508" cy="5303862"/>
          </a:xfrm>
          <a:prstGeom prst="rect">
            <a:avLst/>
          </a:prstGeom>
        </p:spPr>
        <p:txBody>
          <a:bodyPr vert="horz" lIns="0" tIns="0" rIns="91440" bIns="45720" rtlCol="0" anchor="ctr">
            <a:noAutofit/>
          </a:bodyPr>
          <a:lstStyle>
            <a:lvl1pPr marL="269875" indent="-269875"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1pPr>
            <a:lvl2pPr marL="538163" indent="-260350"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2pPr>
            <a:lvl3pPr marL="808038" indent="-252413" algn="l" defTabSz="914400" rtl="0" eaLnBrk="1" latinLnBrk="0" hangingPunct="1">
              <a:spcBef>
                <a:spcPct val="20000"/>
              </a:spcBef>
              <a:buFont typeface="Calibri" panose="020F0502020204030204" pitchFamily="34" charset="0"/>
              <a:buChar char="▪"/>
              <a:tabLst/>
              <a:defRPr sz="2000" kern="1200">
                <a:solidFill>
                  <a:schemeClr val="tx1"/>
                </a:solidFill>
                <a:latin typeface="+mn-lt"/>
                <a:ea typeface="+mn-ea"/>
                <a:cs typeface="+mn-cs"/>
              </a:defRPr>
            </a:lvl3pPr>
            <a:lvl4pPr marL="1077913" indent="-228600"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4pPr>
            <a:lvl5pPr marL="1344613" indent="-228600"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r" rtl="1"/>
            <a:r>
              <a:rPr lang="ps-AF" sz="1400" dirty="0"/>
              <a:t>که </a:t>
            </a:r>
            <a:r>
              <a:rPr lang="ps-AF" sz="1400" dirty="0" err="1"/>
              <a:t>چیری</a:t>
            </a:r>
            <a:r>
              <a:rPr lang="ps-AF" sz="1400" dirty="0"/>
              <a:t> د </a:t>
            </a:r>
            <a:r>
              <a:rPr lang="ps-AF" sz="1400" dirty="0" err="1"/>
              <a:t>سوځیدلو</a:t>
            </a:r>
            <a:r>
              <a:rPr lang="ps-AF" sz="1400" dirty="0"/>
              <a:t> د جدی </a:t>
            </a:r>
            <a:r>
              <a:rPr lang="ps-AF" sz="1400" dirty="0" err="1"/>
              <a:t>جروحات</a:t>
            </a:r>
            <a:r>
              <a:rPr lang="ps-AF" sz="1400" dirty="0"/>
              <a:t> شک شتون </a:t>
            </a:r>
            <a:r>
              <a:rPr lang="ps-AF" sz="1400" dirty="0" err="1"/>
              <a:t>ولری</a:t>
            </a:r>
            <a:r>
              <a:rPr lang="ps-AF" sz="1400" dirty="0"/>
              <a:t> ، له اوبو سره چی ۲۰ </a:t>
            </a:r>
            <a:r>
              <a:rPr lang="ps-AF" sz="1400" dirty="0" err="1"/>
              <a:t>درجی</a:t>
            </a:r>
            <a:r>
              <a:rPr lang="ps-AF" sz="1400" dirty="0"/>
              <a:t> د </a:t>
            </a:r>
            <a:r>
              <a:rPr lang="ps-AF" sz="1400" dirty="0" err="1"/>
              <a:t>سانتی</a:t>
            </a:r>
            <a:r>
              <a:rPr lang="ps-AF" sz="1400" dirty="0"/>
              <a:t> </a:t>
            </a:r>
            <a:r>
              <a:rPr lang="ps-AF" sz="1400" dirty="0" err="1"/>
              <a:t>ګراد</a:t>
            </a:r>
            <a:r>
              <a:rPr lang="ps-AF" sz="1400" dirty="0"/>
              <a:t> </a:t>
            </a:r>
            <a:r>
              <a:rPr lang="ps-AF" sz="1400" dirty="0" err="1"/>
              <a:t>تودخه</a:t>
            </a:r>
            <a:r>
              <a:rPr lang="ps-AF" sz="1400" dirty="0"/>
              <a:t> </a:t>
            </a:r>
            <a:r>
              <a:rPr lang="ps-AF" sz="1400" dirty="0" err="1"/>
              <a:t>ولری</a:t>
            </a:r>
            <a:r>
              <a:rPr lang="ps-AF" sz="1400" dirty="0"/>
              <a:t> د ۲۰ دقیقو لپاره یی یخ کړی . دا د ټولو لپاره </a:t>
            </a:r>
            <a:r>
              <a:rPr lang="ps-AF" sz="1400" dirty="0" err="1"/>
              <a:t>صدق</a:t>
            </a:r>
            <a:r>
              <a:rPr lang="ps-AF" sz="1400" dirty="0"/>
              <a:t> </a:t>
            </a:r>
            <a:r>
              <a:rPr lang="ps-AF" sz="1400" dirty="0" err="1"/>
              <a:t>کوی</a:t>
            </a:r>
            <a:r>
              <a:rPr lang="ps-AF" sz="1400" dirty="0"/>
              <a:t> ، پرته له دی چی د هغو عمر ته وګورو. </a:t>
            </a:r>
          </a:p>
          <a:p>
            <a:endParaRPr lang="nb-NO" sz="1400" dirty="0"/>
          </a:p>
        </p:txBody>
      </p:sp>
      <p:pic>
        <p:nvPicPr>
          <p:cNvPr id="6" name="Bilde 5">
            <a:extLst>
              <a:ext uri="{FF2B5EF4-FFF2-40B4-BE49-F238E27FC236}">
                <a16:creationId xmlns:a16="http://schemas.microsoft.com/office/drawing/2014/main" id="{5E202307-F166-5F45-9844-44C00508600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11560" y="1115755"/>
            <a:ext cx="5117729" cy="4982423"/>
          </a:xfrm>
          <a:prstGeom prst="rect">
            <a:avLst/>
          </a:prstGeom>
        </p:spPr>
      </p:pic>
      <p:sp>
        <p:nvSpPr>
          <p:cNvPr id="3" name="TekstSylinder 2">
            <a:extLst>
              <a:ext uri="{FF2B5EF4-FFF2-40B4-BE49-F238E27FC236}">
                <a16:creationId xmlns:a16="http://schemas.microsoft.com/office/drawing/2014/main" id="{4B3A59A7-DD61-624D-AE93-FF895AB7E245}"/>
              </a:ext>
            </a:extLst>
          </p:cNvPr>
          <p:cNvSpPr txBox="1"/>
          <p:nvPr/>
        </p:nvSpPr>
        <p:spPr>
          <a:xfrm>
            <a:off x="3599891" y="5197064"/>
            <a:ext cx="2556283" cy="523220"/>
          </a:xfrm>
          <a:prstGeom prst="rect">
            <a:avLst/>
          </a:prstGeom>
          <a:noFill/>
        </p:spPr>
        <p:txBody>
          <a:bodyPr wrap="square" rtlCol="0">
            <a:spAutoFit/>
          </a:bodyPr>
          <a:lstStyle/>
          <a:p>
            <a:r>
              <a:rPr lang="ps-AF" sz="2800" b="1" dirty="0">
                <a:latin typeface="Bradley Hand ITC" panose="020F0502020204030204" pitchFamily="34" charset="0"/>
                <a:cs typeface="Bradley Hand ITC" panose="020F0502020204030204" pitchFamily="34" charset="0"/>
              </a:rPr>
              <a:t>په یاد </a:t>
            </a:r>
            <a:r>
              <a:rPr lang="ps-AF" sz="2800" b="1" dirty="0" err="1">
                <a:latin typeface="Bradley Hand ITC" panose="020F0502020204030204" pitchFamily="34" charset="0"/>
                <a:cs typeface="Bradley Hand ITC" panose="020F0502020204030204" pitchFamily="34" charset="0"/>
              </a:rPr>
              <a:t>وساتی</a:t>
            </a:r>
            <a:r>
              <a:rPr lang="ps-AF" sz="2800" b="1" dirty="0">
                <a:latin typeface="Bradley Hand ITC" panose="020F0502020204030204" pitchFamily="34" charset="0"/>
                <a:cs typeface="Bradley Hand ITC" panose="020F0502020204030204" pitchFamily="34" charset="0"/>
              </a:rPr>
              <a:t> ۲۰ - ۲۰</a:t>
            </a:r>
            <a:endParaRPr lang="nb-NO" sz="2800" b="1" dirty="0">
              <a:latin typeface="Bradley Hand ITC" panose="020F0502020204030204" pitchFamily="34" charset="0"/>
              <a:cs typeface="Bradley Hand ITC" panose="020F0502020204030204" pitchFamily="34" charset="0"/>
            </a:endParaRPr>
          </a:p>
        </p:txBody>
      </p:sp>
    </p:spTree>
    <p:extLst>
      <p:ext uri="{BB962C8B-B14F-4D97-AF65-F5344CB8AC3E}">
        <p14:creationId xmlns:p14="http://schemas.microsoft.com/office/powerpoint/2010/main" val="2295409653"/>
      </p:ext>
    </p:extLst>
  </p:cSld>
  <p:clrMapOvr>
    <a:masterClrMapping/>
  </p:clrMapOvr>
</p:sld>
</file>

<file path=ppt/theme/theme1.xml><?xml version="1.0" encoding="utf-8"?>
<a:theme xmlns:a="http://schemas.openxmlformats.org/drawingml/2006/main" name="Norsk brannvernforening_4.3 PPT_MAL_041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Norsk brannvernforening_4.3 PPT_MAL_0412</Template>
  <TotalTime>1866</TotalTime>
  <Words>656</Words>
  <Application>Microsoft Office PowerPoint</Application>
  <PresentationFormat>Skjermfremvisning (4:3)</PresentationFormat>
  <Paragraphs>35</Paragraphs>
  <Slides>10</Slides>
  <Notes>1</Notes>
  <HiddenSlides>0</HiddenSlides>
  <MMClips>0</MMClips>
  <ScaleCrop>false</ScaleCrop>
  <HeadingPairs>
    <vt:vector size="6" baseType="variant">
      <vt:variant>
        <vt:lpstr>Brukte skrifter</vt:lpstr>
      </vt:variant>
      <vt:variant>
        <vt:i4>3</vt:i4>
      </vt:variant>
      <vt:variant>
        <vt:lpstr>Tema</vt:lpstr>
      </vt:variant>
      <vt:variant>
        <vt:i4>1</vt:i4>
      </vt:variant>
      <vt:variant>
        <vt:lpstr>Lysbildetitler</vt:lpstr>
      </vt:variant>
      <vt:variant>
        <vt:i4>10</vt:i4>
      </vt:variant>
    </vt:vector>
  </HeadingPairs>
  <TitlesOfParts>
    <vt:vector size="14" baseType="lpstr">
      <vt:lpstr>Bradley Hand ITC</vt:lpstr>
      <vt:lpstr>Arial</vt:lpstr>
      <vt:lpstr>Calibri</vt:lpstr>
      <vt:lpstr>Norsk brannvernforening_4.3 PPT_MAL_0412</vt:lpstr>
      <vt:lpstr>PowerPoint-presentasjon</vt:lpstr>
      <vt:lpstr>د لوګي اجباري کشفوونکی</vt:lpstr>
      <vt:lpstr>د اور ضد اجباري وسایل</vt:lpstr>
      <vt:lpstr>د اور د مخنیوي 1 طریقه</vt:lpstr>
      <vt:lpstr>د اور د مخنیوي 2 طریقه</vt:lpstr>
      <vt:lpstr>د اور لګیدو په صورت کې باید څه وکړو</vt:lpstr>
      <vt:lpstr>د ماشومانو له سوځیدلو څخه مخنیوی کول   </vt:lpstr>
      <vt:lpstr>د ماشومانو له سوځيدلو څخه مخنیوی کول </vt:lpstr>
      <vt:lpstr>که چیرې ماشوم وسوځیږئ  </vt:lpstr>
      <vt:lpstr>PowerPoint-presentasjon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Renate Dahlstrøm</dc:creator>
  <cp:lastModifiedBy>Nasseri, Homayon</cp:lastModifiedBy>
  <cp:revision>62</cp:revision>
  <cp:lastPrinted>2013-11-15T14:49:12Z</cp:lastPrinted>
  <dcterms:created xsi:type="dcterms:W3CDTF">2016-12-13T07:42:50Z</dcterms:created>
  <dcterms:modified xsi:type="dcterms:W3CDTF">2019-11-05T21:56:58Z</dcterms:modified>
</cp:coreProperties>
</file>