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Calibri" panose="020F0502020204030204" pitchFamily="34" charset="0"/>
      <p:regular r:id="rId13"/>
      <p:bold r:id="rId14"/>
      <p:italic r:id="rId15"/>
      <p:boldItalic r:id="rId16"/>
    </p:embeddedFont>
    <p:embeddedFont>
      <p:font typeface="Comic Sans MS" panose="030F0702030302020204" pitchFamily="66" charset="0"/>
      <p:regular r:id="rId17"/>
      <p:bold r:id="rId18"/>
      <p:italic r:id="rId19"/>
      <p:boldItalic r:id="rId20"/>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varScale="1">
        <p:scale>
          <a:sx n="62" d="100"/>
          <a:sy n="62" d="100"/>
        </p:scale>
        <p:origin x="1476" y="3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4BA98E86-06ED-4219-86A9-7476FF851E30}" type="datetimeFigureOut">
              <a:rPr lang="en-GB" smtClean="0"/>
              <a:t>07/11/2019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B37F43B8-3420-48A6-AAEA-0B1559CF2CF4}" type="slidenum">
              <a:rPr lang="en-GB" smtClean="0"/>
              <a:t>‹#›</a:t>
            </a:fld>
            <a:endParaRPr lang="en-GB"/>
          </a:p>
        </p:txBody>
      </p:sp>
    </p:spTree>
    <p:extLst>
      <p:ext uri="{BB962C8B-B14F-4D97-AF65-F5344CB8AC3E}">
        <p14:creationId xmlns:p14="http://schemas.microsoft.com/office/powerpoint/2010/main" val="401927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404664"/>
            <a:ext cx="4536504" cy="2304256"/>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pl-PL" sz="4000" dirty="0">
                <a:solidFill>
                  <a:schemeClr val="tx1"/>
                </a:solidFill>
              </a:rPr>
              <a:t>Mieszkanie zabezpieczone przed pożarem</a:t>
            </a:r>
            <a:endParaRPr lang="en-GB" sz="40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210130"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POLSK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pl-PL" sz="1400" dirty="0"/>
              <a:t>Niniejsza broszura jest dostępna w ponad 30 językach na stronie internetowej Norsk brannvernforening: www.brannvernforeningen.no/brannsikker</a:t>
            </a:r>
            <a:endParaRPr lang="en-GB" sz="1400" dirty="0"/>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r>
              <a:rPr lang="pl-PL" sz="3200" dirty="0"/>
              <a:t>Wymagania dotyczące czujek dymu</a:t>
            </a:r>
            <a:endParaRPr lang="en-GB" sz="3200" dirty="0"/>
          </a:p>
        </p:txBody>
      </p:sp>
      <p:sp>
        <p:nvSpPr>
          <p:cNvPr id="5" name="Plassholder for innhold 4"/>
          <p:cNvSpPr>
            <a:spLocks noGrp="1"/>
          </p:cNvSpPr>
          <p:nvPr>
            <p:ph idx="1"/>
          </p:nvPr>
        </p:nvSpPr>
        <p:spPr>
          <a:xfrm>
            <a:off x="5364088" y="3652644"/>
            <a:ext cx="3356620" cy="1656184"/>
          </a:xfrm>
        </p:spPr>
        <p:txBody>
          <a:bodyPr anchor="ctr">
            <a:normAutofit fontScale="92500"/>
          </a:bodyPr>
          <a:lstStyle/>
          <a:p>
            <a:pPr marL="0" indent="0">
              <a:buNone/>
            </a:pPr>
            <a:r>
              <a:rPr lang="pl-PL" sz="1400" dirty="0"/>
              <a:t>We wszystkich mieszkaniach musi być zainstalowana, co najmniej, jedna czujka dymu na każdej kondygnacji. Czujki dymu zapewniają wczesne ostrzeganie przed pożarem. Muszą być słyszalne z sypialni przy zamkniętych drzwiach. Baterie powinny być wymieniane raz w roku. Czujki dymu należy regularnie sprawdzać za pomocą przycisku testowego.</a:t>
            </a:r>
            <a:endParaRPr lang="en-GB" sz="14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lang="pl-PL" dirty="0"/>
              <a:t>Wymagania dotyczące wyposażenia gaśniczego</a:t>
            </a:r>
            <a:endParaRPr lang="en-GB" dirty="0"/>
          </a:p>
        </p:txBody>
      </p:sp>
      <p:sp>
        <p:nvSpPr>
          <p:cNvPr id="5" name="Plassholder for innhold 4"/>
          <p:cNvSpPr>
            <a:spLocks noGrp="1"/>
          </p:cNvSpPr>
          <p:nvPr>
            <p:ph idx="1"/>
          </p:nvPr>
        </p:nvSpPr>
        <p:spPr>
          <a:xfrm>
            <a:off x="2627784" y="3917816"/>
            <a:ext cx="6408712" cy="1682854"/>
          </a:xfrm>
        </p:spPr>
        <p:txBody>
          <a:bodyPr anchor="ctr">
            <a:normAutofit/>
          </a:bodyPr>
          <a:lstStyle/>
          <a:p>
            <a:pPr marL="0" indent="0">
              <a:buNone/>
            </a:pPr>
            <a:r>
              <a:rPr lang="pl-PL" sz="1600" dirty="0"/>
              <a:t>Wszystkie mieszkania muszą być wyposażone w domowy wąż pożarniczy lub gaśnicę. Zaleca się posiadanie obu tych urządzeń. Sprzęt gaśniczy musi być łatwo dostępny. Wszystkie osoby użytkujące mieszkanie muszą wiedzieć, gdzie ten sprzęt się znajduje. Należy uważnie przeczytać instrukcję. </a:t>
            </a:r>
            <a:endParaRPr lang="en-GB" sz="1600" dirty="0"/>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pl-PL" dirty="0"/>
              <a:t>Unikaj powstawania ognia 1</a:t>
            </a:r>
            <a:endParaRPr lang="en-GB" dirty="0"/>
          </a:p>
        </p:txBody>
      </p:sp>
      <p:sp>
        <p:nvSpPr>
          <p:cNvPr id="5" name="Plassholder for innhold 4"/>
          <p:cNvSpPr>
            <a:spLocks noGrp="1"/>
          </p:cNvSpPr>
          <p:nvPr>
            <p:ph idx="1"/>
          </p:nvPr>
        </p:nvSpPr>
        <p:spPr>
          <a:xfrm>
            <a:off x="2772192" y="3968397"/>
            <a:ext cx="5976664" cy="1908875"/>
          </a:xfrm>
        </p:spPr>
        <p:txBody>
          <a:bodyPr anchor="ctr">
            <a:noAutofit/>
          </a:bodyPr>
          <a:lstStyle/>
          <a:p>
            <a:pPr marL="0" indent="0">
              <a:buNone/>
            </a:pPr>
            <a:r>
              <a:rPr lang="pl-PL" sz="1600" dirty="0"/>
              <a:t>Nadzoruj kuchenkę, kiedy jest w użyciu. Jeśli musisz przerwać gotowanie, wyłącz palniki. Zamontuj czujnik zabezpieczający przy kuchence. Zachowaj ostrożność przy korzystaniu z otwartego ognia. Nigdy nie pozostawiaj pustego pokoju, w którym są zapalone świece. Zapalonych świec nie wolno umieszczać w pobliżu materiałów łatwopalnych. Wyrzucaj popiół w bezpiecznym miejscu. Nie wyrzucaj gorącego popiołu do kosza na śmieci.</a:t>
            </a:r>
            <a:endParaRPr lang="en-GB" sz="1600" dirty="0"/>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pl-PL" dirty="0"/>
              <a:t>Unikaj powstawania ognia 2</a:t>
            </a:r>
            <a:endParaRPr lang="en-GB" dirty="0"/>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buNone/>
            </a:pPr>
            <a:r>
              <a:rPr lang="pl-PL" sz="1600" dirty="0"/>
              <a:t>Zawsze wyłączaj pralkę i suszarkę, kiedy wychodzisz z domu lub idziesz spać. Wyłącznie instalatorzy z odpowiednimi uprawnieniami mogą wykonywać montaż i naprawę instalacji i urządzeń elektrycznych. Wiele pożarów zaczyna się w materiałach budowlanych, kartonach i odpadach. Dopilnuj, by klatki schodowe i garaże były wolne od materiałów łatwopalnych. Pojemniki na odpady umieszczaj z dala od zabudowań. </a:t>
            </a:r>
            <a:endParaRPr lang="en-GB" sz="1600" dirty="0"/>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lang="pl-PL" dirty="0"/>
              <a:t>Zachowanie w przypadku pożaru</a:t>
            </a:r>
            <a:endParaRPr lang="en-GB" dirty="0"/>
          </a:p>
        </p:txBody>
      </p:sp>
      <p:sp>
        <p:nvSpPr>
          <p:cNvPr id="5" name="Plassholder for innhold 4"/>
          <p:cNvSpPr>
            <a:spLocks noGrp="1"/>
          </p:cNvSpPr>
          <p:nvPr>
            <p:ph idx="1"/>
          </p:nvPr>
        </p:nvSpPr>
        <p:spPr>
          <a:xfrm>
            <a:off x="6156174" y="980728"/>
            <a:ext cx="2880321" cy="5688632"/>
          </a:xfrm>
        </p:spPr>
        <p:txBody>
          <a:bodyPr anchor="ctr">
            <a:noAutofit/>
          </a:bodyPr>
          <a:lstStyle/>
          <a:p>
            <a:pPr marL="0" indent="0">
              <a:buNone/>
            </a:pPr>
            <a:r>
              <a:rPr lang="pl-PL" sz="1400" dirty="0"/>
              <a:t>1) RATUJ</a:t>
            </a:r>
            <a:endParaRPr lang="en-GB" sz="1400" dirty="0"/>
          </a:p>
          <a:p>
            <a:pPr marL="0" indent="0">
              <a:buNone/>
            </a:pPr>
            <a:r>
              <a:rPr lang="pl-PL" sz="1400" dirty="0"/>
              <a:t>Upewnij się, że wszyscy mieszkańcy wydostali się bezpiecznie na zewnątrz. Ucieczka przez dym jest niebezpieczna. Zamknij drzwi. Udaj się do wcześniej ustalonego miejsca zbiórki.</a:t>
            </a:r>
            <a:endParaRPr lang="en-GB" sz="1400" dirty="0"/>
          </a:p>
          <a:p>
            <a:pPr marL="0" indent="0">
              <a:buNone/>
            </a:pPr>
            <a:r>
              <a:rPr lang="pl-PL" sz="1400" dirty="0"/>
              <a:t> </a:t>
            </a:r>
            <a:endParaRPr lang="en-GB" sz="1400" dirty="0"/>
          </a:p>
          <a:p>
            <a:pPr marL="0" indent="0">
              <a:buNone/>
            </a:pPr>
            <a:r>
              <a:rPr lang="pl-PL" sz="1400" dirty="0"/>
              <a:t>2) POWIADOM  </a:t>
            </a:r>
            <a:endParaRPr lang="en-GB" sz="1400" dirty="0"/>
          </a:p>
          <a:p>
            <a:pPr marL="0" indent="0">
              <a:buNone/>
            </a:pPr>
            <a:r>
              <a:rPr lang="pl-PL" sz="1400" dirty="0"/>
              <a:t>Zawiadom straż pożarną dzwoniąc pod numer alarmowy 110. Podaj dokładny adres płonącego budynku.</a:t>
            </a:r>
            <a:endParaRPr lang="en-GB" sz="1400" dirty="0"/>
          </a:p>
          <a:p>
            <a:pPr marL="0" indent="0">
              <a:buNone/>
            </a:pPr>
            <a:r>
              <a:rPr lang="pl-PL" sz="1400" dirty="0"/>
              <a:t> </a:t>
            </a:r>
            <a:endParaRPr lang="en-GB" sz="1400" dirty="0"/>
          </a:p>
          <a:p>
            <a:pPr marL="0" indent="0">
              <a:buNone/>
            </a:pPr>
            <a:r>
              <a:rPr lang="pl-PL" sz="1400" dirty="0"/>
              <a:t>3) GAŚ</a:t>
            </a:r>
            <a:endParaRPr lang="en-GB" sz="1400" dirty="0"/>
          </a:p>
          <a:p>
            <a:pPr marL="0" indent="0">
              <a:buNone/>
            </a:pPr>
            <a:r>
              <a:rPr lang="pl-PL" sz="1400" dirty="0"/>
              <a:t>Jeśli ogień nie osiągnął zbyt dużych rozmiarów, spróbuj ugasić go przy użyciu węża pożarniczego lub gaśnicy. Nie narażaj się na niebezpieczeństwo. Dym jest silnie trujący. </a:t>
            </a:r>
            <a:endParaRPr lang="en-GB" sz="1400" dirty="0"/>
          </a:p>
          <a:p>
            <a:pPr marL="0" indent="0">
              <a:buNone/>
            </a:pPr>
            <a:r>
              <a:rPr lang="pl-PL" sz="1400" dirty="0"/>
              <a:t> </a:t>
            </a:r>
            <a:endParaRPr lang="en-GB" sz="1400" dirty="0"/>
          </a:p>
          <a:p>
            <a:pPr marL="0" indent="0">
              <a:buNone/>
            </a:pPr>
            <a:r>
              <a:rPr lang="pl-PL" sz="1400" dirty="0"/>
              <a:t>Musisz na podstawie oceny sytuacji samodzielnie zdecydować o tym, w jakiej kolejności będziesz wykonywać te czynności. Warto przeprowadzać regularne ćwiczenia przeciwpożarowe.</a:t>
            </a:r>
            <a:endParaRPr lang="en-GB" sz="14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pl-PL" dirty="0"/>
              <a:t>ZAPOBIEGANIE POPARZENIOM U DZIECI</a:t>
            </a:r>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l-PL" sz="1400" dirty="0"/>
          </a:p>
          <a:p>
            <a:r>
              <a:rPr lang="pl-PL" sz="1400" dirty="0"/>
              <a:t>Unikaj picia gorących napojów, kiedy karmisz piersią albo trzymasz dziecko na rękach.</a:t>
            </a:r>
          </a:p>
          <a:p>
            <a:endParaRPr lang="pl-PL" sz="1400" dirty="0"/>
          </a:p>
          <a:p>
            <a:r>
              <a:rPr lang="pl-PL" sz="1400" dirty="0"/>
              <a:t>Zadbaj o to, by dzieci nie miały dostępu do gorących powierzchni, takich jak kominek, grzejnik elektryczny, piekarnik i podobne.</a:t>
            </a:r>
          </a:p>
          <a:p>
            <a:pPr marL="0" indent="0">
              <a:buNone/>
            </a:pPr>
            <a:endParaRPr lang="pl-PL" sz="1400" dirty="0"/>
          </a:p>
          <a:p>
            <a:r>
              <a:rPr lang="pl-PL" sz="1400" dirty="0"/>
              <a:t>Uważaj na temperaturę wody w wannie i pilnuj, żeby dzieci nie odkręcały kranu z gorącą wodą. Ustaw odpowiednią temperaturę w podgrzewaczu wody.</a:t>
            </a:r>
          </a:p>
          <a:p>
            <a:endParaRPr lang="pl-PL"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pl-PL" dirty="0"/>
              <a:t>ZAPOBIEGANIE POPARZENIOM U DZIECI</a:t>
            </a:r>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pl-PL" sz="1400" dirty="0"/>
              <a:t>Trzymaj dzieci z dala od garnków z gotującymi się potrawami</a:t>
            </a:r>
            <a:r>
              <a:rPr lang="nb-NO" sz="1400" dirty="0"/>
              <a:t>. </a:t>
            </a:r>
          </a:p>
          <a:p>
            <a:endParaRPr lang="nb-NO" sz="1400" dirty="0"/>
          </a:p>
          <a:p>
            <a:r>
              <a:rPr lang="pl-PL" sz="1400" dirty="0"/>
              <a:t>Czajnik elektryczny </a:t>
            </a:r>
            <a:r>
              <a:rPr lang="nb-NO" sz="1400" dirty="0"/>
              <a:t>– </a:t>
            </a:r>
            <a:r>
              <a:rPr lang="pl-PL" sz="1400" dirty="0"/>
              <a:t>przemyśl, gdzie ma stać i jak ma przebiegać jego przewód</a:t>
            </a:r>
            <a:r>
              <a:rPr lang="nb-NO" sz="1400" dirty="0"/>
              <a:t>. </a:t>
            </a:r>
          </a:p>
          <a:p>
            <a:endParaRPr lang="nb-NO" sz="1400" dirty="0"/>
          </a:p>
          <a:p>
            <a:r>
              <a:rPr lang="pl-PL" sz="1400" dirty="0"/>
              <a:t>Uważaj na stoły pokryte obrusem, na którym mogą stać filiżanki z kawą, świece itp. Dzieci potrafią ściągnąć to wszystko na siebie</a:t>
            </a:r>
            <a:r>
              <a:rPr lang="nb-NO" sz="1400" dirty="0"/>
              <a:t>.</a:t>
            </a: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r>
              <a:rPr lang="pl-PL" dirty="0"/>
              <a:t>JEŚLI DZIECKO SIĘ POPARZY</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l-PL" sz="1400" dirty="0"/>
              <a:t>W przypadku podejrzenia poważnego poparzenia chłódź poparzone miejsce wodą o temperaturze około 20 stopni przez 20 minut</a:t>
            </a:r>
            <a:r>
              <a:rPr lang="nb-NO" sz="1400" dirty="0"/>
              <a:t>.  </a:t>
            </a:r>
            <a:r>
              <a:rPr lang="pl-PL" sz="1400" dirty="0"/>
              <a:t>Robi się tak niezależnie od wieku</a:t>
            </a:r>
            <a:r>
              <a:rPr lang="nb-NO" sz="1400" dirty="0"/>
              <a:t>.</a:t>
            </a: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369332"/>
          </a:xfrm>
          <a:prstGeom prst="rect">
            <a:avLst/>
          </a:prstGeom>
          <a:noFill/>
        </p:spPr>
        <p:txBody>
          <a:bodyPr wrap="square" rtlCol="0">
            <a:spAutoFit/>
          </a:bodyPr>
          <a:lstStyle/>
          <a:p>
            <a:r>
              <a:rPr lang="pl-PL" dirty="0">
                <a:latin typeface="Comic Sans MS" panose="030F0702030302020204" pitchFamily="66" charset="0"/>
                <a:cs typeface="Bradley Hand ITC" panose="020F0502020204030204" pitchFamily="34" charset="0"/>
              </a:rPr>
              <a:t>PAMIĘTAJ </a:t>
            </a:r>
            <a:r>
              <a:rPr lang="nb-NO" dirty="0">
                <a:latin typeface="Comic Sans MS" panose="030F0702030302020204" pitchFamily="66" charset="0"/>
                <a:cs typeface="Bradley Hand ITC" panose="020F0502020204030204" pitchFamily="34" charset="0"/>
              </a:rPr>
              <a:t>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501</TotalTime>
  <Words>540</Words>
  <Application>Microsoft Office PowerPoint</Application>
  <PresentationFormat>Pokaz na ekranie (4:3)</PresentationFormat>
  <Paragraphs>41</Paragraphs>
  <Slides>10</Slides>
  <Notes>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10</vt:i4>
      </vt:variant>
    </vt:vector>
  </HeadingPairs>
  <TitlesOfParts>
    <vt:vector size="14" baseType="lpstr">
      <vt:lpstr>Calibri</vt:lpstr>
      <vt:lpstr>Comic Sans MS</vt:lpstr>
      <vt:lpstr>Arial</vt:lpstr>
      <vt:lpstr>Norsk brannvernforening_4.3 PPT_MAL_0412</vt:lpstr>
      <vt:lpstr>Prezentacja programu PowerPoint</vt:lpstr>
      <vt:lpstr>Wymagania dotyczące czujek dymu</vt:lpstr>
      <vt:lpstr>Wymagania dotyczące wyposażenia gaśniczego</vt:lpstr>
      <vt:lpstr>Unikaj powstawania ognia 1</vt:lpstr>
      <vt:lpstr>Unikaj powstawania ognia 2</vt:lpstr>
      <vt:lpstr>Zachowanie w przypadku pożaru</vt:lpstr>
      <vt:lpstr>ZAPOBIEGANIE POPARZENIOM U DZIECI</vt:lpstr>
      <vt:lpstr>ZAPOBIEGANIE POPARZENIOM U DZIECI</vt:lpstr>
      <vt:lpstr>JEŚLI DZIECKO SIĘ POPARZY</vt:lpstr>
      <vt:lpstr>Prezentacja programu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Marta Dajnowska</cp:lastModifiedBy>
  <cp:revision>43</cp:revision>
  <cp:lastPrinted>2013-11-15T14:49:12Z</cp:lastPrinted>
  <dcterms:created xsi:type="dcterms:W3CDTF">2016-12-13T07:42:50Z</dcterms:created>
  <dcterms:modified xsi:type="dcterms:W3CDTF">2019-11-07T14:08:36Z</dcterms:modified>
</cp:coreProperties>
</file>