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2"/>
  </p:notesMasterIdLst>
  <p:sldIdLst>
    <p:sldId id="263" r:id="rId2"/>
    <p:sldId id="257" r:id="rId3"/>
    <p:sldId id="264" r:id="rId4"/>
    <p:sldId id="268" r:id="rId5"/>
    <p:sldId id="266" r:id="rId6"/>
    <p:sldId id="267" r:id="rId7"/>
    <p:sldId id="270" r:id="rId8"/>
    <p:sldId id="272" r:id="rId9"/>
    <p:sldId id="271" r:id="rId10"/>
    <p:sldId id="269" r:id="rId11"/>
  </p:sldIdLst>
  <p:sldSz cx="9144000" cy="6858000" type="screen4x3"/>
  <p:notesSz cx="6735763" cy="9866313"/>
  <p:embeddedFontLst>
    <p:embeddedFont>
      <p:font typeface="Bradley Hand ITC" panose="03070402050302030203" pitchFamily="66" charset="0"/>
      <p:regular r:id="rId13"/>
    </p:embeddedFont>
    <p:embeddedFont>
      <p:font typeface="Calibri" panose="020F0502020204030204" pitchFamily="34" charset="0"/>
      <p:regular r:id="rId14"/>
      <p:bold r:id="rId15"/>
      <p:italic r:id="rId16"/>
      <p:boldItalic r:id="rId17"/>
    </p:embeddedFont>
  </p:embeddedFontLst>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56" userDrawn="1">
          <p15:clr>
            <a:srgbClr val="A4A3A4"/>
          </p15:clr>
        </p15:guide>
        <p15:guide id="2" pos="329">
          <p15:clr>
            <a:srgbClr val="A4A3A4"/>
          </p15:clr>
        </p15:guide>
        <p15:guide id="3" orient="horz" pos="3857" userDrawn="1">
          <p15:clr>
            <a:srgbClr val="A4A3A4"/>
          </p15:clr>
        </p15:guide>
        <p15:guide id="5" pos="5448" userDrawn="1">
          <p15:clr>
            <a:srgbClr val="A4A3A4"/>
          </p15:clr>
        </p15:guide>
        <p15:guide id="6" orient="horz" pos="3437" userDrawn="1">
          <p15:clr>
            <a:srgbClr val="A4A3A4"/>
          </p15:clr>
        </p15:guide>
        <p15:guide id="7" orient="horz" pos="325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98" autoAdjust="0"/>
    <p:restoredTop sz="94660"/>
  </p:normalViewPr>
  <p:slideViewPr>
    <p:cSldViewPr showGuides="1">
      <p:cViewPr varScale="1">
        <p:scale>
          <a:sx n="85" d="100"/>
          <a:sy n="85" d="100"/>
        </p:scale>
        <p:origin x="1350" y="84"/>
      </p:cViewPr>
      <p:guideLst>
        <p:guide orient="horz" pos="4156"/>
        <p:guide pos="329"/>
        <p:guide orient="horz" pos="3857"/>
        <p:guide pos="5448"/>
        <p:guide orient="horz" pos="3437"/>
        <p:guide orient="horz" pos="3254"/>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lang="en-GB" dirty="0"/>
          </a:p>
        </p:txBody>
      </p:sp>
      <p:sp>
        <p:nvSpPr>
          <p:cNvPr id="3" name="Plassholder for dato 2"/>
          <p:cNvSpPr>
            <a:spLocks noGrp="1"/>
          </p:cNvSpPr>
          <p:nvPr>
            <p:ph type="dt" idx="1"/>
          </p:nvPr>
        </p:nvSpPr>
        <p:spPr>
          <a:xfrm>
            <a:off x="3814763" y="0"/>
            <a:ext cx="2919412" cy="495300"/>
          </a:xfrm>
          <a:prstGeom prst="rect">
            <a:avLst/>
          </a:prstGeom>
        </p:spPr>
        <p:txBody>
          <a:bodyPr vert="horz" lIns="91440" tIns="45720" rIns="91440" bIns="45720" rtlCol="0"/>
          <a:lstStyle>
            <a:lvl1pPr algn="r">
              <a:defRPr sz="1200"/>
            </a:lvl1pPr>
          </a:lstStyle>
          <a:p>
            <a:fld id="{AC243688-F51C-4219-975B-38468E73B938}" type="datetimeFigureOut">
              <a:rPr lang="en-GB" smtClean="0"/>
              <a:t>11/11/2019</a:t>
            </a:fld>
            <a:endParaRPr lang="en-GB" dirty="0"/>
          </a:p>
        </p:txBody>
      </p:sp>
      <p:sp>
        <p:nvSpPr>
          <p:cNvPr id="4" name="Plassholder for lysbilde 3"/>
          <p:cNvSpPr>
            <a:spLocks noGrp="1" noRot="1" noChangeAspect="1"/>
          </p:cNvSpPr>
          <p:nvPr>
            <p:ph type="sldImg" idx="2"/>
          </p:nvPr>
        </p:nvSpPr>
        <p:spPr>
          <a:xfrm>
            <a:off x="1147763" y="1233488"/>
            <a:ext cx="4440237" cy="3328987"/>
          </a:xfrm>
          <a:prstGeom prst="rect">
            <a:avLst/>
          </a:prstGeom>
          <a:noFill/>
          <a:ln w="12700">
            <a:solidFill>
              <a:prstClr val="black"/>
            </a:solidFill>
          </a:ln>
        </p:spPr>
        <p:txBody>
          <a:bodyPr vert="horz" lIns="91440" tIns="45720" rIns="91440" bIns="45720" rtlCol="0" anchor="ctr"/>
          <a:lstStyle/>
          <a:p>
            <a:endParaRPr lang="en-GB" dirty="0"/>
          </a:p>
        </p:txBody>
      </p:sp>
      <p:sp>
        <p:nvSpPr>
          <p:cNvPr id="5" name="Plassholder for notater 4"/>
          <p:cNvSpPr>
            <a:spLocks noGrp="1"/>
          </p:cNvSpPr>
          <p:nvPr>
            <p:ph type="body" sz="quarter" idx="3"/>
          </p:nvPr>
        </p:nvSpPr>
        <p:spPr>
          <a:xfrm>
            <a:off x="673100" y="4748213"/>
            <a:ext cx="5389563" cy="3884612"/>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a:p>
        </p:txBody>
      </p:sp>
      <p:sp>
        <p:nvSpPr>
          <p:cNvPr id="6" name="Plassholder for bunntekst 5"/>
          <p:cNvSpPr>
            <a:spLocks noGrp="1"/>
          </p:cNvSpPr>
          <p:nvPr>
            <p:ph type="ftr" sz="quarter" idx="4"/>
          </p:nvPr>
        </p:nvSpPr>
        <p:spPr>
          <a:xfrm>
            <a:off x="0" y="9371013"/>
            <a:ext cx="2919413" cy="495300"/>
          </a:xfrm>
          <a:prstGeom prst="rect">
            <a:avLst/>
          </a:prstGeom>
        </p:spPr>
        <p:txBody>
          <a:bodyPr vert="horz" lIns="91440" tIns="45720" rIns="91440" bIns="45720" rtlCol="0" anchor="b"/>
          <a:lstStyle>
            <a:lvl1pPr algn="l">
              <a:defRPr sz="1200"/>
            </a:lvl1pPr>
          </a:lstStyle>
          <a:p>
            <a:endParaRPr lang="en-GB" dirty="0"/>
          </a:p>
        </p:txBody>
      </p:sp>
      <p:sp>
        <p:nvSpPr>
          <p:cNvPr id="7" name="Plassholder for lysbildenummer 6"/>
          <p:cNvSpPr>
            <a:spLocks noGrp="1"/>
          </p:cNvSpPr>
          <p:nvPr>
            <p:ph type="sldNum" sz="quarter" idx="5"/>
          </p:nvPr>
        </p:nvSpPr>
        <p:spPr>
          <a:xfrm>
            <a:off x="3814763" y="9371013"/>
            <a:ext cx="2919412" cy="495300"/>
          </a:xfrm>
          <a:prstGeom prst="rect">
            <a:avLst/>
          </a:prstGeom>
        </p:spPr>
        <p:txBody>
          <a:bodyPr vert="horz" lIns="91440" tIns="45720" rIns="91440" bIns="45720" rtlCol="0" anchor="b"/>
          <a:lstStyle>
            <a:lvl1pPr algn="r">
              <a:defRPr sz="1200"/>
            </a:lvl1pPr>
          </a:lstStyle>
          <a:p>
            <a:fld id="{3B40DC90-9E3C-4587-BD7D-0630703FF358}" type="slidenum">
              <a:rPr lang="en-GB" smtClean="0"/>
              <a:t>‹#›</a:t>
            </a:fld>
            <a:endParaRPr lang="en-GB" dirty="0"/>
          </a:p>
        </p:txBody>
      </p:sp>
    </p:spTree>
    <p:extLst>
      <p:ext uri="{BB962C8B-B14F-4D97-AF65-F5344CB8AC3E}">
        <p14:creationId xmlns:p14="http://schemas.microsoft.com/office/powerpoint/2010/main" val="180306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2C898E56-76B2-6B4A-A5A0-CD5C2EA7A071}" type="slidenum">
              <a:rPr lang="nb-NO" smtClean="0"/>
              <a:t>7</a:t>
            </a:fld>
            <a:endParaRPr lang="nb-NO" dirty="0"/>
          </a:p>
        </p:txBody>
      </p:sp>
    </p:spTree>
    <p:extLst>
      <p:ext uri="{BB962C8B-B14F-4D97-AF65-F5344CB8AC3E}">
        <p14:creationId xmlns:p14="http://schemas.microsoft.com/office/powerpoint/2010/main" val="16384971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521549" y="504000"/>
            <a:ext cx="8082000" cy="611755"/>
          </a:xfrm>
        </p:spPr>
        <p:txBody>
          <a:bodyPr/>
          <a:lstStyle/>
          <a:p>
            <a:r>
              <a:rPr lang="nb-NO"/>
              <a:t>Klikk for å redigere tittelstil</a:t>
            </a:r>
            <a:endParaRPr lang="nb-NO" dirty="0"/>
          </a:p>
        </p:txBody>
      </p:sp>
      <p:sp>
        <p:nvSpPr>
          <p:cNvPr id="3" name="Plassholder for innhold 2"/>
          <p:cNvSpPr>
            <a:spLocks noGrp="1"/>
          </p:cNvSpPr>
          <p:nvPr>
            <p:ph idx="1"/>
          </p:nvPr>
        </p:nvSpPr>
        <p:spPr>
          <a:xfrm>
            <a:off x="522287" y="1152000"/>
            <a:ext cx="8082000" cy="4860000"/>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3822771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hvit bakgrunn">
    <p:spTree>
      <p:nvGrpSpPr>
        <p:cNvPr id="1" name=""/>
        <p:cNvGrpSpPr/>
        <p:nvPr/>
      </p:nvGrpSpPr>
      <p:grpSpPr>
        <a:xfrm>
          <a:off x="0" y="0"/>
          <a:ext cx="0" cy="0"/>
          <a:chOff x="0" y="0"/>
          <a:chExt cx="0" cy="0"/>
        </a:xfrm>
      </p:grpSpPr>
      <p:sp>
        <p:nvSpPr>
          <p:cNvPr id="6" name="Rektangel 5"/>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3" name="Plassholder for innhold 2"/>
          <p:cNvSpPr>
            <a:spLocks noGrp="1"/>
          </p:cNvSpPr>
          <p:nvPr>
            <p:ph idx="1" hasCustomPrompt="1"/>
          </p:nvPr>
        </p:nvSpPr>
        <p:spPr>
          <a:xfrm>
            <a:off x="522287" y="647999"/>
            <a:ext cx="8082000" cy="5364000"/>
          </a:xfrm>
        </p:spPr>
        <p:txBody>
          <a:bodyPr/>
          <a:lstStyle>
            <a:lvl1pPr marL="0" indent="0">
              <a:buNone/>
              <a:defRPr/>
            </a:lvl1pPr>
          </a:lstStyle>
          <a:p>
            <a:pPr lvl="0"/>
            <a:r>
              <a:rPr lang="nb-NO" dirty="0"/>
              <a:t>Objekt</a:t>
            </a:r>
          </a:p>
        </p:txBody>
      </p:sp>
    </p:spTree>
    <p:extLst>
      <p:ext uri="{BB962C8B-B14F-4D97-AF65-F5344CB8AC3E}">
        <p14:creationId xmlns:p14="http://schemas.microsoft.com/office/powerpoint/2010/main" val="3953882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 undertittel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521549" y="504000"/>
            <a:ext cx="8082000" cy="611755"/>
          </a:xfrm>
        </p:spPr>
        <p:txBody>
          <a:bodyPr/>
          <a:lstStyle/>
          <a:p>
            <a:r>
              <a:rPr lang="nb-NO"/>
              <a:t>Klikk for å redigere tittelstil</a:t>
            </a:r>
            <a:endParaRPr lang="nb-NO" dirty="0"/>
          </a:p>
        </p:txBody>
      </p:sp>
      <p:sp>
        <p:nvSpPr>
          <p:cNvPr id="3" name="Plassholder for innhold 2"/>
          <p:cNvSpPr>
            <a:spLocks noGrp="1"/>
          </p:cNvSpPr>
          <p:nvPr>
            <p:ph idx="1"/>
          </p:nvPr>
        </p:nvSpPr>
        <p:spPr>
          <a:xfrm>
            <a:off x="522287" y="1691999"/>
            <a:ext cx="8082000" cy="4320000"/>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8" name="Plassholder for tekst 2"/>
          <p:cNvSpPr>
            <a:spLocks noGrp="1"/>
          </p:cNvSpPr>
          <p:nvPr>
            <p:ph type="body" idx="13"/>
          </p:nvPr>
        </p:nvSpPr>
        <p:spPr>
          <a:xfrm>
            <a:off x="521549" y="1152000"/>
            <a:ext cx="8082000" cy="503814"/>
          </a:xfr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Tree>
    <p:extLst>
      <p:ext uri="{BB962C8B-B14F-4D97-AF65-F5344CB8AC3E}">
        <p14:creationId xmlns:p14="http://schemas.microsoft.com/office/powerpoint/2010/main" val="3310168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ittel, 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521549" y="504000"/>
            <a:ext cx="8082000" cy="611755"/>
          </a:xfrm>
        </p:spPr>
        <p:txBody>
          <a:bodyPr/>
          <a:lstStyle/>
          <a:p>
            <a:r>
              <a:rPr lang="nb-NO"/>
              <a:t>Klikk for å redigere tittelstil</a:t>
            </a:r>
            <a:endParaRPr lang="nb-NO" dirty="0"/>
          </a:p>
        </p:txBody>
      </p:sp>
      <p:sp>
        <p:nvSpPr>
          <p:cNvPr id="3" name="Plassholder for innhold 2"/>
          <p:cNvSpPr>
            <a:spLocks noGrp="1"/>
          </p:cNvSpPr>
          <p:nvPr>
            <p:ph sz="half" idx="1"/>
          </p:nvPr>
        </p:nvSpPr>
        <p:spPr>
          <a:xfrm>
            <a:off x="522000" y="1152000"/>
            <a:ext cx="3888000" cy="4860000"/>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p:cNvSpPr>
            <a:spLocks noGrp="1"/>
          </p:cNvSpPr>
          <p:nvPr>
            <p:ph sz="half" idx="2"/>
          </p:nvPr>
        </p:nvSpPr>
        <p:spPr>
          <a:xfrm>
            <a:off x="4716000" y="1152000"/>
            <a:ext cx="3888000" cy="4860000"/>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39800383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tel, undertittel, to innholdsdeler">
    <p:spTree>
      <p:nvGrpSpPr>
        <p:cNvPr id="1" name=""/>
        <p:cNvGrpSpPr/>
        <p:nvPr/>
      </p:nvGrpSpPr>
      <p:grpSpPr>
        <a:xfrm>
          <a:off x="0" y="0"/>
          <a:ext cx="0" cy="0"/>
          <a:chOff x="0" y="0"/>
          <a:chExt cx="0" cy="0"/>
        </a:xfrm>
      </p:grpSpPr>
      <p:sp>
        <p:nvSpPr>
          <p:cNvPr id="4" name="Plassholder for innhold 3"/>
          <p:cNvSpPr>
            <a:spLocks noGrp="1"/>
          </p:cNvSpPr>
          <p:nvPr>
            <p:ph sz="half" idx="2"/>
          </p:nvPr>
        </p:nvSpPr>
        <p:spPr>
          <a:xfrm>
            <a:off x="522000" y="1692000"/>
            <a:ext cx="3888000" cy="4320000"/>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tekst 4"/>
          <p:cNvSpPr>
            <a:spLocks noGrp="1"/>
          </p:cNvSpPr>
          <p:nvPr>
            <p:ph type="body" sz="quarter" idx="3"/>
          </p:nvPr>
        </p:nvSpPr>
        <p:spPr>
          <a:xfrm>
            <a:off x="4716000" y="1152000"/>
            <a:ext cx="3888000" cy="503815"/>
          </a:xfr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Plassholder for innhold 5"/>
          <p:cNvSpPr>
            <a:spLocks noGrp="1"/>
          </p:cNvSpPr>
          <p:nvPr>
            <p:ph sz="quarter" idx="4"/>
          </p:nvPr>
        </p:nvSpPr>
        <p:spPr>
          <a:xfrm>
            <a:off x="4716000" y="1692000"/>
            <a:ext cx="3888000" cy="4320000"/>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7" name="Tittel 1"/>
          <p:cNvSpPr>
            <a:spLocks noGrp="1"/>
          </p:cNvSpPr>
          <p:nvPr>
            <p:ph type="title"/>
          </p:nvPr>
        </p:nvSpPr>
        <p:spPr>
          <a:xfrm>
            <a:off x="521549" y="504000"/>
            <a:ext cx="8082000" cy="611755"/>
          </a:xfrm>
        </p:spPr>
        <p:txBody>
          <a:bodyPr/>
          <a:lstStyle/>
          <a:p>
            <a:r>
              <a:rPr lang="nb-NO"/>
              <a:t>Klikk for å redigere tittelstil</a:t>
            </a:r>
            <a:endParaRPr lang="nb-NO" dirty="0"/>
          </a:p>
        </p:txBody>
      </p:sp>
      <p:sp>
        <p:nvSpPr>
          <p:cNvPr id="8" name="Plassholder for tekst 2"/>
          <p:cNvSpPr>
            <a:spLocks noGrp="1"/>
          </p:cNvSpPr>
          <p:nvPr>
            <p:ph type="body" idx="13"/>
          </p:nvPr>
        </p:nvSpPr>
        <p:spPr>
          <a:xfrm>
            <a:off x="521550" y="1152000"/>
            <a:ext cx="3888000" cy="503814"/>
          </a:xfr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Tree>
    <p:extLst>
      <p:ext uri="{BB962C8B-B14F-4D97-AF65-F5344CB8AC3E}">
        <p14:creationId xmlns:p14="http://schemas.microsoft.com/office/powerpoint/2010/main" val="3493267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re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521549" y="504000"/>
            <a:ext cx="8082000" cy="611755"/>
          </a:xfrm>
        </p:spPr>
        <p:txBody>
          <a:bodyPr/>
          <a:lstStyle/>
          <a:p>
            <a:r>
              <a:rPr lang="nb-NO"/>
              <a:t>Klikk for å redigere tittelstil</a:t>
            </a:r>
            <a:endParaRPr lang="nb-NO" dirty="0"/>
          </a:p>
        </p:txBody>
      </p:sp>
      <p:sp>
        <p:nvSpPr>
          <p:cNvPr id="3" name="Plassholder for innhold 2"/>
          <p:cNvSpPr>
            <a:spLocks noGrp="1"/>
          </p:cNvSpPr>
          <p:nvPr>
            <p:ph sz="half" idx="1"/>
          </p:nvPr>
        </p:nvSpPr>
        <p:spPr>
          <a:xfrm>
            <a:off x="522000" y="1152000"/>
            <a:ext cx="3888000" cy="2700000"/>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p:cNvSpPr>
            <a:spLocks noGrp="1"/>
          </p:cNvSpPr>
          <p:nvPr>
            <p:ph sz="half" idx="2"/>
          </p:nvPr>
        </p:nvSpPr>
        <p:spPr>
          <a:xfrm>
            <a:off x="4716000" y="1152000"/>
            <a:ext cx="3888000" cy="2700000"/>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8" name="Plassholder for innhold 2"/>
          <p:cNvSpPr>
            <a:spLocks noGrp="1"/>
          </p:cNvSpPr>
          <p:nvPr>
            <p:ph idx="13"/>
          </p:nvPr>
        </p:nvSpPr>
        <p:spPr>
          <a:xfrm>
            <a:off x="522287" y="3996000"/>
            <a:ext cx="8082000" cy="2016000"/>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4290912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re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521549" y="504000"/>
            <a:ext cx="8082000" cy="611755"/>
          </a:xfrm>
        </p:spPr>
        <p:txBody>
          <a:bodyPr/>
          <a:lstStyle/>
          <a:p>
            <a:r>
              <a:rPr lang="nb-NO"/>
              <a:t>Klikk for å redigere tittelstil</a:t>
            </a:r>
            <a:endParaRPr lang="nb-NO" dirty="0"/>
          </a:p>
        </p:txBody>
      </p:sp>
      <p:sp>
        <p:nvSpPr>
          <p:cNvPr id="3" name="Plassholder for innhold 2"/>
          <p:cNvSpPr>
            <a:spLocks noGrp="1"/>
          </p:cNvSpPr>
          <p:nvPr>
            <p:ph sz="half" idx="1"/>
          </p:nvPr>
        </p:nvSpPr>
        <p:spPr>
          <a:xfrm>
            <a:off x="522000" y="1152000"/>
            <a:ext cx="2556000" cy="2700000"/>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p:cNvSpPr>
            <a:spLocks noGrp="1"/>
          </p:cNvSpPr>
          <p:nvPr>
            <p:ph sz="half" idx="2"/>
          </p:nvPr>
        </p:nvSpPr>
        <p:spPr>
          <a:xfrm>
            <a:off x="6048000" y="1152000"/>
            <a:ext cx="2556000" cy="2700000"/>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8" name="Plassholder for innhold 2"/>
          <p:cNvSpPr>
            <a:spLocks noGrp="1"/>
          </p:cNvSpPr>
          <p:nvPr>
            <p:ph idx="13"/>
          </p:nvPr>
        </p:nvSpPr>
        <p:spPr>
          <a:xfrm>
            <a:off x="522287" y="3996000"/>
            <a:ext cx="8082000" cy="2016000"/>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9" name="Plassholder for innhold 3"/>
          <p:cNvSpPr>
            <a:spLocks noGrp="1"/>
          </p:cNvSpPr>
          <p:nvPr>
            <p:ph sz="half" idx="14"/>
          </p:nvPr>
        </p:nvSpPr>
        <p:spPr>
          <a:xfrm>
            <a:off x="3285000" y="1152000"/>
            <a:ext cx="2556000" cy="2700000"/>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3164009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tel, sort bakgrunn">
    <p:spTree>
      <p:nvGrpSpPr>
        <p:cNvPr id="1" name=""/>
        <p:cNvGrpSpPr/>
        <p:nvPr/>
      </p:nvGrpSpPr>
      <p:grpSpPr>
        <a:xfrm>
          <a:off x="0" y="0"/>
          <a:ext cx="0" cy="0"/>
          <a:chOff x="0" y="0"/>
          <a:chExt cx="0" cy="0"/>
        </a:xfrm>
      </p:grpSpPr>
      <p:sp>
        <p:nvSpPr>
          <p:cNvPr id="6" name="Rektangel 5"/>
          <p:cNvSpPr/>
          <p:nvPr userDrawn="1"/>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 name="Tittel 1"/>
          <p:cNvSpPr>
            <a:spLocks noGrp="1"/>
          </p:cNvSpPr>
          <p:nvPr>
            <p:ph type="title"/>
          </p:nvPr>
        </p:nvSpPr>
        <p:spPr/>
        <p:txBody>
          <a:bodyPr/>
          <a:lstStyle>
            <a:lvl1pPr>
              <a:defRPr>
                <a:solidFill>
                  <a:schemeClr val="bg1"/>
                </a:solidFill>
              </a:defRPr>
            </a:lvl1pPr>
          </a:lstStyle>
          <a:p>
            <a:r>
              <a:rPr lang="nb-NO"/>
              <a:t>Klikk for å redigere tittelstil</a:t>
            </a:r>
            <a:endParaRPr lang="nb-NO" dirty="0"/>
          </a:p>
        </p:txBody>
      </p:sp>
      <p:sp>
        <p:nvSpPr>
          <p:cNvPr id="5" name="Plassholder for innhold 2"/>
          <p:cNvSpPr>
            <a:spLocks noGrp="1"/>
          </p:cNvSpPr>
          <p:nvPr>
            <p:ph idx="1" hasCustomPrompt="1"/>
          </p:nvPr>
        </p:nvSpPr>
        <p:spPr>
          <a:xfrm>
            <a:off x="522287" y="1260000"/>
            <a:ext cx="8082000" cy="4752528"/>
          </a:xfrm>
        </p:spPr>
        <p:txBody>
          <a:bodyPr/>
          <a:lstStyle>
            <a:lvl1pPr marL="0" indent="0">
              <a:buNone/>
              <a:defRPr>
                <a:solidFill>
                  <a:schemeClr val="bg1"/>
                </a:solidFill>
              </a:defRPr>
            </a:lvl1pPr>
          </a:lstStyle>
          <a:p>
            <a:pPr lvl="0"/>
            <a:r>
              <a:rPr lang="nb-NO" dirty="0"/>
              <a:t>Objekt</a:t>
            </a:r>
          </a:p>
        </p:txBody>
      </p:sp>
    </p:spTree>
    <p:extLst>
      <p:ext uri="{BB962C8B-B14F-4D97-AF65-F5344CB8AC3E}">
        <p14:creationId xmlns:p14="http://schemas.microsoft.com/office/powerpoint/2010/main" val="42084667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sort bakgrunn">
    <p:spTree>
      <p:nvGrpSpPr>
        <p:cNvPr id="1" name=""/>
        <p:cNvGrpSpPr/>
        <p:nvPr/>
      </p:nvGrpSpPr>
      <p:grpSpPr>
        <a:xfrm>
          <a:off x="0" y="0"/>
          <a:ext cx="0" cy="0"/>
          <a:chOff x="0" y="0"/>
          <a:chExt cx="0" cy="0"/>
        </a:xfrm>
      </p:grpSpPr>
      <p:sp>
        <p:nvSpPr>
          <p:cNvPr id="6" name="Rektangel 5"/>
          <p:cNvSpPr/>
          <p:nvPr userDrawn="1"/>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3" name="Plassholder for innhold 2"/>
          <p:cNvSpPr>
            <a:spLocks noGrp="1"/>
          </p:cNvSpPr>
          <p:nvPr>
            <p:ph idx="1" hasCustomPrompt="1"/>
          </p:nvPr>
        </p:nvSpPr>
        <p:spPr>
          <a:xfrm>
            <a:off x="522287" y="647999"/>
            <a:ext cx="8082000" cy="5364000"/>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Objekt</a:t>
            </a:r>
          </a:p>
        </p:txBody>
      </p:sp>
    </p:spTree>
    <p:extLst>
      <p:ext uri="{BB962C8B-B14F-4D97-AF65-F5344CB8AC3E}">
        <p14:creationId xmlns:p14="http://schemas.microsoft.com/office/powerpoint/2010/main" val="428795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tel, hvit bakgrunn">
    <p:spTree>
      <p:nvGrpSpPr>
        <p:cNvPr id="1" name=""/>
        <p:cNvGrpSpPr/>
        <p:nvPr/>
      </p:nvGrpSpPr>
      <p:grpSpPr>
        <a:xfrm>
          <a:off x="0" y="0"/>
          <a:ext cx="0" cy="0"/>
          <a:chOff x="0" y="0"/>
          <a:chExt cx="0" cy="0"/>
        </a:xfrm>
      </p:grpSpPr>
      <p:sp>
        <p:nvSpPr>
          <p:cNvPr id="6" name="Rektangel 5"/>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 name="Tittel 1"/>
          <p:cNvSpPr>
            <a:spLocks noGrp="1"/>
          </p:cNvSpPr>
          <p:nvPr>
            <p:ph type="title"/>
          </p:nvPr>
        </p:nvSpPr>
        <p:spPr/>
        <p:txBody>
          <a:bodyPr/>
          <a:lstStyle>
            <a:lvl1pPr>
              <a:defRPr>
                <a:solidFill>
                  <a:schemeClr val="tx1"/>
                </a:solidFill>
              </a:defRPr>
            </a:lvl1pPr>
          </a:lstStyle>
          <a:p>
            <a:r>
              <a:rPr lang="nb-NO"/>
              <a:t>Klikk for å redigere tittelstil</a:t>
            </a:r>
            <a:endParaRPr lang="nb-NO" dirty="0"/>
          </a:p>
        </p:txBody>
      </p:sp>
      <p:sp>
        <p:nvSpPr>
          <p:cNvPr id="5" name="Plassholder for innhold 2"/>
          <p:cNvSpPr>
            <a:spLocks noGrp="1"/>
          </p:cNvSpPr>
          <p:nvPr>
            <p:ph idx="1" hasCustomPrompt="1"/>
          </p:nvPr>
        </p:nvSpPr>
        <p:spPr>
          <a:xfrm>
            <a:off x="522287" y="1260000"/>
            <a:ext cx="8082000" cy="4752528"/>
          </a:xfrm>
        </p:spPr>
        <p:txBody>
          <a:bodyPr/>
          <a:lstStyle>
            <a:lvl1pPr marL="0" indent="0">
              <a:buNone/>
              <a:defRPr/>
            </a:lvl1pPr>
          </a:lstStyle>
          <a:p>
            <a:pPr lvl="0"/>
            <a:r>
              <a:rPr lang="nb-NO" dirty="0"/>
              <a:t>Objekt</a:t>
            </a:r>
          </a:p>
        </p:txBody>
      </p:sp>
    </p:spTree>
    <p:extLst>
      <p:ext uri="{BB962C8B-B14F-4D97-AF65-F5344CB8AC3E}">
        <p14:creationId xmlns:p14="http://schemas.microsoft.com/office/powerpoint/2010/main" val="12283411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521549" y="504000"/>
            <a:ext cx="8082000" cy="611755"/>
          </a:xfrm>
          <a:prstGeom prst="rect">
            <a:avLst/>
          </a:prstGeom>
        </p:spPr>
        <p:txBody>
          <a:bodyPr vert="horz" lIns="0" tIns="0" rIns="91440" bIns="45720" rtlCol="0" anchor="t">
            <a:normAutofit/>
          </a:bodyPr>
          <a:lstStyle/>
          <a:p>
            <a:r>
              <a:rPr lang="nb-NO" dirty="0"/>
              <a:t>Klikk for å redigere tittelstil</a:t>
            </a:r>
          </a:p>
        </p:txBody>
      </p:sp>
      <p:sp>
        <p:nvSpPr>
          <p:cNvPr id="3" name="Plassholder for tekst 2"/>
          <p:cNvSpPr>
            <a:spLocks noGrp="1"/>
          </p:cNvSpPr>
          <p:nvPr>
            <p:ph type="body" idx="1"/>
          </p:nvPr>
        </p:nvSpPr>
        <p:spPr>
          <a:xfrm>
            <a:off x="522287" y="1152000"/>
            <a:ext cx="8082000" cy="4860000"/>
          </a:xfrm>
          <a:prstGeom prst="rect">
            <a:avLst/>
          </a:prstGeom>
        </p:spPr>
        <p:txBody>
          <a:bodyPr vert="horz" lIns="0" tIns="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2930806432"/>
      </p:ext>
    </p:extLst>
  </p:cSld>
  <p:clrMap bg1="lt1" tx1="dk1" bg2="lt2" tx2="dk2" accent1="accent1" accent2="accent2" accent3="accent3" accent4="accent4" accent5="accent5" accent6="accent6" hlink="hlink" folHlink="folHlink"/>
  <p:sldLayoutIdLst>
    <p:sldLayoutId id="2147483650" r:id="rId1"/>
    <p:sldLayoutId id="2147483660" r:id="rId2"/>
    <p:sldLayoutId id="2147483652" r:id="rId3"/>
    <p:sldLayoutId id="2147483653" r:id="rId4"/>
    <p:sldLayoutId id="2147483661" r:id="rId5"/>
    <p:sldLayoutId id="2147483662" r:id="rId6"/>
    <p:sldLayoutId id="2147483654" r:id="rId7"/>
    <p:sldLayoutId id="2147483663" r:id="rId8"/>
    <p:sldLayoutId id="2147483664" r:id="rId9"/>
    <p:sldLayoutId id="2147483665" r:id="rId10"/>
  </p:sldLayoutIdLst>
  <p:txStyles>
    <p:titleStyle>
      <a:lvl1pPr algn="l" defTabSz="914400" rtl="0" eaLnBrk="1" latinLnBrk="0" hangingPunct="1">
        <a:spcBef>
          <a:spcPct val="0"/>
        </a:spcBef>
        <a:buNone/>
        <a:defRPr sz="3000" kern="1200" cap="all" baseline="0">
          <a:solidFill>
            <a:schemeClr val="tx1"/>
          </a:solidFill>
          <a:latin typeface="+mj-lt"/>
          <a:ea typeface="+mj-ea"/>
          <a:cs typeface="+mj-cs"/>
        </a:defRPr>
      </a:lvl1pPr>
    </p:titleStyle>
    <p:bodyStyle>
      <a:lvl1pPr marL="269875" indent="-269875"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1pPr>
      <a:lvl2pPr marL="538163" indent="-26035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2pPr>
      <a:lvl3pPr marL="808038" indent="-252413" algn="l" defTabSz="914400" rtl="0" eaLnBrk="1" latinLnBrk="0" hangingPunct="1">
        <a:spcBef>
          <a:spcPct val="20000"/>
        </a:spcBef>
        <a:buFont typeface="Calibri" panose="020F0502020204030204" pitchFamily="34" charset="0"/>
        <a:buChar char="▪"/>
        <a:tabLst/>
        <a:defRPr sz="2000" kern="1200">
          <a:solidFill>
            <a:schemeClr val="tx1"/>
          </a:solidFill>
          <a:latin typeface="+mn-lt"/>
          <a:ea typeface="+mn-ea"/>
          <a:cs typeface="+mn-cs"/>
        </a:defRPr>
      </a:lvl3pPr>
      <a:lvl4pPr marL="1077913" indent="-22860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4pPr>
      <a:lvl5pPr marL="1344613" indent="-22860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10.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de 13"/>
          <p:cNvPicPr>
            <a:picLocks noChangeAspect="1"/>
          </p:cNvPicPr>
          <p:nvPr/>
        </p:nvPicPr>
        <p:blipFill>
          <a:blip r:embed="rId2"/>
          <a:stretch>
            <a:fillRect/>
          </a:stretch>
        </p:blipFill>
        <p:spPr>
          <a:xfrm>
            <a:off x="299146" y="404664"/>
            <a:ext cx="8497079" cy="5206147"/>
          </a:xfrm>
          <a:prstGeom prst="rect">
            <a:avLst/>
          </a:prstGeom>
        </p:spPr>
      </p:pic>
      <p:sp>
        <p:nvSpPr>
          <p:cNvPr id="15" name="Tittel 1"/>
          <p:cNvSpPr txBox="1">
            <a:spLocks/>
          </p:cNvSpPr>
          <p:nvPr/>
        </p:nvSpPr>
        <p:spPr>
          <a:xfrm>
            <a:off x="395536" y="332656"/>
            <a:ext cx="3600400" cy="2984590"/>
          </a:xfrm>
          <a:prstGeom prst="rect">
            <a:avLst/>
          </a:prstGeom>
        </p:spPr>
        <p:txBody>
          <a:bodyPr rIns="0"/>
          <a:lstStyle>
            <a:lvl1pPr algn="r" defTabSz="914400" rtl="0" eaLnBrk="1" latinLnBrk="0" hangingPunct="1">
              <a:spcBef>
                <a:spcPct val="0"/>
              </a:spcBef>
              <a:buNone/>
              <a:defRPr sz="3000" kern="1200" cap="all" baseline="0">
                <a:solidFill>
                  <a:schemeClr val="bg1"/>
                </a:solidFill>
                <a:latin typeface="+mj-lt"/>
                <a:ea typeface="+mj-ea"/>
                <a:cs typeface="+mj-cs"/>
              </a:defRPr>
            </a:lvl1pPr>
          </a:lstStyle>
          <a:p>
            <a:pPr algn="l"/>
            <a:r>
              <a:rPr lang="en-GB" sz="4000" dirty="0">
                <a:solidFill>
                  <a:schemeClr val="tx1"/>
                </a:solidFill>
              </a:rPr>
              <a:t>Siguranța contra incendiilor în locuințe</a:t>
            </a:r>
          </a:p>
        </p:txBody>
      </p:sp>
      <p:pic>
        <p:nvPicPr>
          <p:cNvPr id="12" name="Bild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805" y="5646960"/>
            <a:ext cx="2340000" cy="609374"/>
          </a:xfrm>
          <a:prstGeom prst="rect">
            <a:avLst/>
          </a:prstGeom>
        </p:spPr>
      </p:pic>
      <p:sp>
        <p:nvSpPr>
          <p:cNvPr id="13" name="TekstSylinder 12"/>
          <p:cNvSpPr txBox="1"/>
          <p:nvPr/>
        </p:nvSpPr>
        <p:spPr>
          <a:xfrm>
            <a:off x="6444208" y="5877272"/>
            <a:ext cx="2334422" cy="353943"/>
          </a:xfrm>
          <a:prstGeom prst="rect">
            <a:avLst/>
          </a:prstGeom>
          <a:noFill/>
        </p:spPr>
        <p:txBody>
          <a:bodyPr wrap="none" rtlCol="0">
            <a:spAutoFit/>
          </a:bodyPr>
          <a:lstStyle/>
          <a:p>
            <a:r>
              <a:rPr lang="nb-NO" sz="1700" dirty="0"/>
              <a:t>brannvernforeningen.no</a:t>
            </a:r>
          </a:p>
        </p:txBody>
      </p:sp>
      <p:sp>
        <p:nvSpPr>
          <p:cNvPr id="6" name="TekstSylinder 1"/>
          <p:cNvSpPr txBox="1"/>
          <p:nvPr/>
        </p:nvSpPr>
        <p:spPr>
          <a:xfrm>
            <a:off x="6191672" y="0"/>
            <a:ext cx="2952328" cy="246221"/>
          </a:xfrm>
          <a:prstGeom prst="rect">
            <a:avLst/>
          </a:prstGeom>
          <a:noFill/>
        </p:spPr>
        <p:txBody>
          <a:bodyPr wrap="square"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b-NO" sz="1000" dirty="0"/>
              <a:t>RUMENSK</a:t>
            </a:r>
          </a:p>
        </p:txBody>
      </p:sp>
    </p:spTree>
    <p:extLst>
      <p:ext uri="{BB962C8B-B14F-4D97-AF65-F5344CB8AC3E}">
        <p14:creationId xmlns:p14="http://schemas.microsoft.com/office/powerpoint/2010/main" val="1180011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3608" y="2849441"/>
            <a:ext cx="2340000" cy="609374"/>
          </a:xfrm>
          <a:prstGeom prst="rect">
            <a:avLst/>
          </a:prstGeom>
        </p:spPr>
      </p:pic>
      <p:sp>
        <p:nvSpPr>
          <p:cNvPr id="3" name="Rektangel 2"/>
          <p:cNvSpPr/>
          <p:nvPr/>
        </p:nvSpPr>
        <p:spPr>
          <a:xfrm>
            <a:off x="422206" y="5677535"/>
            <a:ext cx="8614290" cy="523220"/>
          </a:xfrm>
          <a:prstGeom prst="rect">
            <a:avLst/>
          </a:prstGeom>
        </p:spPr>
        <p:txBody>
          <a:bodyPr wrap="square">
            <a:spAutoFit/>
          </a:bodyPr>
          <a:lstStyle/>
          <a:p>
            <a:r>
              <a:rPr lang="en-GB" sz="1400" dirty="0"/>
              <a:t>Această broșură este disponibilă în peste 30 de limbi pe site-ul Asociației norvegiene pentru protecția contra incendiilor: www.brannvernforeningen.no/brannsikker</a:t>
            </a:r>
          </a:p>
        </p:txBody>
      </p:sp>
      <p:pic>
        <p:nvPicPr>
          <p:cNvPr id="6" name="Bilde 5"/>
          <p:cNvPicPr>
            <a:picLocks noChangeAspect="1"/>
          </p:cNvPicPr>
          <p:nvPr/>
        </p:nvPicPr>
        <p:blipFill>
          <a:blip r:embed="rId3"/>
          <a:stretch>
            <a:fillRect/>
          </a:stretch>
        </p:blipFill>
        <p:spPr>
          <a:xfrm>
            <a:off x="4212293" y="2780928"/>
            <a:ext cx="746401" cy="746401"/>
          </a:xfrm>
          <a:prstGeom prst="rect">
            <a:avLst/>
          </a:prstGeom>
        </p:spPr>
      </p:pic>
      <p:pic>
        <p:nvPicPr>
          <p:cNvPr id="8" name="Bild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7379" y="2917723"/>
            <a:ext cx="2294517" cy="472810"/>
          </a:xfrm>
          <a:prstGeom prst="rect">
            <a:avLst/>
          </a:prstGeom>
        </p:spPr>
      </p:pic>
    </p:spTree>
    <p:extLst>
      <p:ext uri="{BB962C8B-B14F-4D97-AF65-F5344CB8AC3E}">
        <p14:creationId xmlns:p14="http://schemas.microsoft.com/office/powerpoint/2010/main" val="417755959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de 14"/>
          <p:cNvPicPr>
            <a:picLocks noChangeAspect="1"/>
          </p:cNvPicPr>
          <p:nvPr/>
        </p:nvPicPr>
        <p:blipFill>
          <a:blip r:embed="rId2"/>
          <a:stretch>
            <a:fillRect/>
          </a:stretch>
        </p:blipFill>
        <p:spPr>
          <a:xfrm>
            <a:off x="2627784" y="2060848"/>
            <a:ext cx="1987380" cy="1349628"/>
          </a:xfrm>
          <a:prstGeom prst="rect">
            <a:avLst/>
          </a:prstGeom>
        </p:spPr>
      </p:pic>
      <p:pic>
        <p:nvPicPr>
          <p:cNvPr id="2" name="Bilde 1"/>
          <p:cNvPicPr>
            <a:picLocks noChangeAspect="1"/>
          </p:cNvPicPr>
          <p:nvPr/>
        </p:nvPicPr>
        <p:blipFill>
          <a:blip r:embed="rId3"/>
          <a:stretch>
            <a:fillRect/>
          </a:stretch>
        </p:blipFill>
        <p:spPr>
          <a:xfrm>
            <a:off x="522288" y="1371229"/>
            <a:ext cx="1987380" cy="1774118"/>
          </a:xfrm>
          <a:prstGeom prst="rect">
            <a:avLst/>
          </a:prstGeom>
        </p:spPr>
      </p:pic>
      <p:sp>
        <p:nvSpPr>
          <p:cNvPr id="4" name="Tittel 3"/>
          <p:cNvSpPr>
            <a:spLocks noGrp="1"/>
          </p:cNvSpPr>
          <p:nvPr>
            <p:ph type="title"/>
          </p:nvPr>
        </p:nvSpPr>
        <p:spPr/>
        <p:txBody>
          <a:bodyPr/>
          <a:lstStyle/>
          <a:p>
            <a:r>
              <a:rPr lang="en-GB" sz="3200" dirty="0"/>
              <a:t>Detectoare de fum obligatorii</a:t>
            </a:r>
          </a:p>
        </p:txBody>
      </p:sp>
      <p:sp>
        <p:nvSpPr>
          <p:cNvPr id="5" name="Plassholder for innhold 4"/>
          <p:cNvSpPr>
            <a:spLocks noGrp="1"/>
          </p:cNvSpPr>
          <p:nvPr>
            <p:ph idx="1"/>
          </p:nvPr>
        </p:nvSpPr>
        <p:spPr>
          <a:xfrm>
            <a:off x="5364088" y="3652644"/>
            <a:ext cx="3356620" cy="1656184"/>
          </a:xfrm>
        </p:spPr>
        <p:txBody>
          <a:bodyPr anchor="ctr">
            <a:normAutofit fontScale="85000" lnSpcReduction="10000"/>
          </a:bodyPr>
          <a:lstStyle/>
          <a:p>
            <a:pPr marL="0" indent="0">
              <a:buNone/>
            </a:pPr>
            <a:r>
              <a:rPr lang="en-GB" sz="1600" dirty="0"/>
              <a:t>Fiecare locuință trebuie să fie prevăzută cu cel puțin un detector de fum la fiecare etaj. Detectoarele de fum avertizează din timp privind incendiile. Trebuie să puteți auzi alarma din interiorul dormitoarelor, cu ușile închise. De regulă, bateriile se vor înlocui o dată pe an. Testați-vă regulat alarmele de fum prin apăsarea butonului de testare.</a:t>
            </a:r>
          </a:p>
        </p:txBody>
      </p:sp>
      <p:pic>
        <p:nvPicPr>
          <p:cNvPr id="13" name="Bilde 12"/>
          <p:cNvPicPr>
            <a:picLocks noChangeAspect="1"/>
          </p:cNvPicPr>
          <p:nvPr/>
        </p:nvPicPr>
        <p:blipFill>
          <a:blip r:embed="rId4"/>
          <a:stretch>
            <a:fillRect/>
          </a:stretch>
        </p:blipFill>
        <p:spPr>
          <a:xfrm>
            <a:off x="611560" y="3360506"/>
            <a:ext cx="1969252" cy="1428819"/>
          </a:xfrm>
          <a:prstGeom prst="rect">
            <a:avLst/>
          </a:prstGeom>
        </p:spPr>
      </p:pic>
      <p:pic>
        <p:nvPicPr>
          <p:cNvPr id="14" name="Bilde 13"/>
          <p:cNvPicPr>
            <a:picLocks noChangeAspect="1"/>
          </p:cNvPicPr>
          <p:nvPr/>
        </p:nvPicPr>
        <p:blipFill>
          <a:blip r:embed="rId5"/>
          <a:stretch>
            <a:fillRect/>
          </a:stretch>
        </p:blipFill>
        <p:spPr>
          <a:xfrm>
            <a:off x="2771800" y="3690133"/>
            <a:ext cx="1969252" cy="1766105"/>
          </a:xfrm>
          <a:prstGeom prst="rect">
            <a:avLst/>
          </a:prstGeom>
        </p:spPr>
      </p:pic>
    </p:spTree>
    <p:extLst>
      <p:ext uri="{BB962C8B-B14F-4D97-AF65-F5344CB8AC3E}">
        <p14:creationId xmlns:p14="http://schemas.microsoft.com/office/powerpoint/2010/main" val="248665567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normAutofit fontScale="90000"/>
          </a:bodyPr>
          <a:lstStyle/>
          <a:p>
            <a:r>
              <a:rPr dirty="0"/>
              <a:t>Echipament obligatoriu de stingere a incendiilor</a:t>
            </a:r>
          </a:p>
        </p:txBody>
      </p:sp>
      <p:sp>
        <p:nvSpPr>
          <p:cNvPr id="5" name="Plassholder for innhold 4"/>
          <p:cNvSpPr>
            <a:spLocks noGrp="1"/>
          </p:cNvSpPr>
          <p:nvPr>
            <p:ph idx="1"/>
          </p:nvPr>
        </p:nvSpPr>
        <p:spPr>
          <a:xfrm>
            <a:off x="2771800" y="3917816"/>
            <a:ext cx="6264696" cy="1682854"/>
          </a:xfrm>
        </p:spPr>
        <p:txBody>
          <a:bodyPr anchor="ctr">
            <a:normAutofit/>
          </a:bodyPr>
          <a:lstStyle/>
          <a:p>
            <a:pPr marL="0" indent="0">
              <a:buNone/>
            </a:pPr>
            <a:r>
              <a:rPr lang="en-GB" sz="1600" dirty="0"/>
              <a:t>Fiecare locuință trebuie să dispună de un furtun de incendiu sau de un extinctor. Se recomandă să vă procurați ambele sisteme. Echipamentul de stingere a incendiilor trebuie să fie imediat accesibil. Toate persoanele care locuiesc în imobil trebuie să știe unde se află echipamentul. Citiți cu atenție instrucțiunile de utilizare.</a:t>
            </a:r>
          </a:p>
        </p:txBody>
      </p:sp>
      <p:pic>
        <p:nvPicPr>
          <p:cNvPr id="8" name="Bilde 7"/>
          <p:cNvPicPr>
            <a:picLocks noChangeAspect="1"/>
          </p:cNvPicPr>
          <p:nvPr/>
        </p:nvPicPr>
        <p:blipFill>
          <a:blip r:embed="rId2"/>
          <a:stretch>
            <a:fillRect/>
          </a:stretch>
        </p:blipFill>
        <p:spPr>
          <a:xfrm>
            <a:off x="755576" y="1643122"/>
            <a:ext cx="1988196" cy="1865516"/>
          </a:xfrm>
          <a:prstGeom prst="rect">
            <a:avLst/>
          </a:prstGeom>
        </p:spPr>
      </p:pic>
      <p:pic>
        <p:nvPicPr>
          <p:cNvPr id="10" name="Bilde 9"/>
          <p:cNvPicPr>
            <a:picLocks noChangeAspect="1"/>
          </p:cNvPicPr>
          <p:nvPr/>
        </p:nvPicPr>
        <p:blipFill>
          <a:blip r:embed="rId3"/>
          <a:stretch>
            <a:fillRect/>
          </a:stretch>
        </p:blipFill>
        <p:spPr>
          <a:xfrm>
            <a:off x="3577902" y="2060848"/>
            <a:ext cx="1988196" cy="1681515"/>
          </a:xfrm>
          <a:prstGeom prst="rect">
            <a:avLst/>
          </a:prstGeom>
        </p:spPr>
      </p:pic>
      <p:pic>
        <p:nvPicPr>
          <p:cNvPr id="11" name="Bilde 10"/>
          <p:cNvPicPr>
            <a:picLocks noChangeAspect="1"/>
          </p:cNvPicPr>
          <p:nvPr/>
        </p:nvPicPr>
        <p:blipFill>
          <a:blip r:embed="rId4"/>
          <a:stretch>
            <a:fillRect/>
          </a:stretch>
        </p:blipFill>
        <p:spPr>
          <a:xfrm>
            <a:off x="6397143" y="1947642"/>
            <a:ext cx="1991281" cy="1560996"/>
          </a:xfrm>
          <a:prstGeom prst="rect">
            <a:avLst/>
          </a:prstGeom>
        </p:spPr>
      </p:pic>
    </p:spTree>
    <p:extLst>
      <p:ext uri="{BB962C8B-B14F-4D97-AF65-F5344CB8AC3E}">
        <p14:creationId xmlns:p14="http://schemas.microsoft.com/office/powerpoint/2010/main" val="408903772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lstStyle/>
          <a:p>
            <a:r>
              <a:rPr dirty="0"/>
              <a:t>Prevenirea incendiilor 1</a:t>
            </a:r>
          </a:p>
        </p:txBody>
      </p:sp>
      <p:sp>
        <p:nvSpPr>
          <p:cNvPr id="5" name="Plassholder for innhold 4"/>
          <p:cNvSpPr>
            <a:spLocks noGrp="1"/>
          </p:cNvSpPr>
          <p:nvPr>
            <p:ph idx="1"/>
          </p:nvPr>
        </p:nvSpPr>
        <p:spPr>
          <a:xfrm>
            <a:off x="2772192" y="3968397"/>
            <a:ext cx="5976664" cy="1692851"/>
          </a:xfrm>
        </p:spPr>
        <p:txBody>
          <a:bodyPr anchor="ctr">
            <a:noAutofit/>
          </a:bodyPr>
          <a:lstStyle/>
          <a:p>
            <a:pPr marL="0" indent="0">
              <a:buNone/>
            </a:pPr>
            <a:r>
              <a:rPr lang="en-GB" sz="1600" dirty="0"/>
              <a:t>Supravegheați mașina de gătit în timpul utilizării. Dacă vă întrerupeți în timpul gătitului, opriți toate ochiurile. Montați o alarmă de plită/un dispozitiv de oprire automată. Dați dovadă de precauție când folosiți flăcări deschise. Nu părăsiți niciodată camerele în care ați aprins lumânări cu flacără. Lumânările aprinse nu trebuie să fie așezate lângă materiale inflamabile. Goliți scrumul într-un loc sigur. Nu aruncați scrumul încins în coșuri de gunoi.</a:t>
            </a:r>
          </a:p>
        </p:txBody>
      </p:sp>
      <p:pic>
        <p:nvPicPr>
          <p:cNvPr id="3" name="Bilde 2"/>
          <p:cNvPicPr>
            <a:picLocks noChangeAspect="1"/>
          </p:cNvPicPr>
          <p:nvPr/>
        </p:nvPicPr>
        <p:blipFill>
          <a:blip r:embed="rId2"/>
          <a:stretch>
            <a:fillRect/>
          </a:stretch>
        </p:blipFill>
        <p:spPr>
          <a:xfrm>
            <a:off x="1752550" y="1556792"/>
            <a:ext cx="2107863" cy="1688040"/>
          </a:xfrm>
          <a:prstGeom prst="rect">
            <a:avLst/>
          </a:prstGeom>
        </p:spPr>
      </p:pic>
      <p:pic>
        <p:nvPicPr>
          <p:cNvPr id="6" name="Bilde 5"/>
          <p:cNvPicPr>
            <a:picLocks noChangeAspect="1"/>
          </p:cNvPicPr>
          <p:nvPr/>
        </p:nvPicPr>
        <p:blipFill>
          <a:blip r:embed="rId3"/>
          <a:stretch>
            <a:fillRect/>
          </a:stretch>
        </p:blipFill>
        <p:spPr>
          <a:xfrm>
            <a:off x="459821" y="3244832"/>
            <a:ext cx="1943951" cy="1572433"/>
          </a:xfrm>
          <a:prstGeom prst="rect">
            <a:avLst/>
          </a:prstGeom>
        </p:spPr>
      </p:pic>
      <p:pic>
        <p:nvPicPr>
          <p:cNvPr id="7" name="Bilde 6"/>
          <p:cNvPicPr>
            <a:picLocks noChangeAspect="1"/>
          </p:cNvPicPr>
          <p:nvPr/>
        </p:nvPicPr>
        <p:blipFill>
          <a:blip r:embed="rId4"/>
          <a:stretch>
            <a:fillRect/>
          </a:stretch>
        </p:blipFill>
        <p:spPr>
          <a:xfrm>
            <a:off x="4174414" y="1785086"/>
            <a:ext cx="1883785" cy="1862295"/>
          </a:xfrm>
          <a:prstGeom prst="rect">
            <a:avLst/>
          </a:prstGeom>
        </p:spPr>
      </p:pic>
      <p:pic>
        <p:nvPicPr>
          <p:cNvPr id="12" name="Bilde 11"/>
          <p:cNvPicPr>
            <a:picLocks noChangeAspect="1"/>
          </p:cNvPicPr>
          <p:nvPr/>
        </p:nvPicPr>
        <p:blipFill>
          <a:blip r:embed="rId5"/>
          <a:stretch>
            <a:fillRect/>
          </a:stretch>
        </p:blipFill>
        <p:spPr>
          <a:xfrm>
            <a:off x="6372200" y="1785086"/>
            <a:ext cx="1862042" cy="1782610"/>
          </a:xfrm>
          <a:prstGeom prst="rect">
            <a:avLst/>
          </a:prstGeom>
        </p:spPr>
      </p:pic>
    </p:spTree>
    <p:extLst>
      <p:ext uri="{BB962C8B-B14F-4D97-AF65-F5344CB8AC3E}">
        <p14:creationId xmlns:p14="http://schemas.microsoft.com/office/powerpoint/2010/main" val="266655212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lstStyle/>
          <a:p>
            <a:r>
              <a:rPr dirty="0"/>
              <a:t>Prevenirea incendiilor 2</a:t>
            </a:r>
          </a:p>
        </p:txBody>
      </p:sp>
      <p:sp>
        <p:nvSpPr>
          <p:cNvPr id="5" name="Plassholder for innhold 4"/>
          <p:cNvSpPr>
            <a:spLocks noGrp="1"/>
          </p:cNvSpPr>
          <p:nvPr>
            <p:ph idx="1"/>
          </p:nvPr>
        </p:nvSpPr>
        <p:spPr>
          <a:xfrm>
            <a:off x="5364088" y="2132856"/>
            <a:ext cx="3384376" cy="3205099"/>
          </a:xfrm>
        </p:spPr>
        <p:txBody>
          <a:bodyPr anchor="ctr">
            <a:noAutofit/>
          </a:bodyPr>
          <a:lstStyle/>
          <a:p>
            <a:pPr marL="0" indent="0">
              <a:buNone/>
            </a:pPr>
            <a:r>
              <a:rPr lang="en-GB" sz="1600" dirty="0"/>
              <a:t>Opriți întotdeauna mașinile de spălat și uscătoarele de rufe când părăsiți locuința sau vă culcați. Numai electricienilor calificați li se permite să instaleze și să repare echipamente și instalații electrice. Materialele de construcții, cutiile de carton și alte deșeuri lăsate în urmă sunt adesea utilizate la aprinderea deliberată a focului. Asigurați-vă că nu se află articole inflamabile pe scări și în garaje. Plasați tomberoanele departe de clădiri.</a:t>
            </a:r>
          </a:p>
        </p:txBody>
      </p:sp>
      <p:pic>
        <p:nvPicPr>
          <p:cNvPr id="2" name="Bilde 1"/>
          <p:cNvPicPr>
            <a:picLocks noChangeAspect="1"/>
          </p:cNvPicPr>
          <p:nvPr/>
        </p:nvPicPr>
        <p:blipFill>
          <a:blip r:embed="rId2"/>
          <a:stretch>
            <a:fillRect/>
          </a:stretch>
        </p:blipFill>
        <p:spPr>
          <a:xfrm>
            <a:off x="897470" y="3714065"/>
            <a:ext cx="1991282" cy="1731159"/>
          </a:xfrm>
          <a:prstGeom prst="rect">
            <a:avLst/>
          </a:prstGeom>
        </p:spPr>
      </p:pic>
      <p:pic>
        <p:nvPicPr>
          <p:cNvPr id="10" name="Bilde 9"/>
          <p:cNvPicPr>
            <a:picLocks noChangeAspect="1"/>
          </p:cNvPicPr>
          <p:nvPr/>
        </p:nvPicPr>
        <p:blipFill>
          <a:blip r:embed="rId3"/>
          <a:stretch>
            <a:fillRect/>
          </a:stretch>
        </p:blipFill>
        <p:spPr>
          <a:xfrm>
            <a:off x="2771800" y="2561938"/>
            <a:ext cx="1991281" cy="1389434"/>
          </a:xfrm>
          <a:prstGeom prst="rect">
            <a:avLst/>
          </a:prstGeom>
        </p:spPr>
      </p:pic>
      <p:pic>
        <p:nvPicPr>
          <p:cNvPr id="9" name="Bilde 8"/>
          <p:cNvPicPr>
            <a:picLocks noChangeAspect="1"/>
          </p:cNvPicPr>
          <p:nvPr/>
        </p:nvPicPr>
        <p:blipFill>
          <a:blip r:embed="rId4"/>
          <a:stretch>
            <a:fillRect/>
          </a:stretch>
        </p:blipFill>
        <p:spPr>
          <a:xfrm>
            <a:off x="611560" y="1748920"/>
            <a:ext cx="2030336" cy="1775804"/>
          </a:xfrm>
          <a:prstGeom prst="rect">
            <a:avLst/>
          </a:prstGeom>
        </p:spPr>
      </p:pic>
    </p:spTree>
    <p:extLst>
      <p:ext uri="{BB962C8B-B14F-4D97-AF65-F5344CB8AC3E}">
        <p14:creationId xmlns:p14="http://schemas.microsoft.com/office/powerpoint/2010/main" val="395885971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Bilde 24"/>
          <p:cNvPicPr>
            <a:picLocks noChangeAspect="1"/>
          </p:cNvPicPr>
          <p:nvPr/>
        </p:nvPicPr>
        <p:blipFill>
          <a:blip r:embed="rId2"/>
          <a:stretch>
            <a:fillRect/>
          </a:stretch>
        </p:blipFill>
        <p:spPr>
          <a:xfrm>
            <a:off x="304822" y="3553824"/>
            <a:ext cx="2317121" cy="1474194"/>
          </a:xfrm>
          <a:prstGeom prst="rect">
            <a:avLst/>
          </a:prstGeom>
        </p:spPr>
      </p:pic>
      <p:sp>
        <p:nvSpPr>
          <p:cNvPr id="4" name="Tittel 3"/>
          <p:cNvSpPr>
            <a:spLocks noGrp="1"/>
          </p:cNvSpPr>
          <p:nvPr>
            <p:ph type="title"/>
          </p:nvPr>
        </p:nvSpPr>
        <p:spPr/>
        <p:txBody>
          <a:bodyPr/>
          <a:lstStyle/>
          <a:p>
            <a:r>
              <a:rPr dirty="0"/>
              <a:t>Cum procedați în caz de incendiu</a:t>
            </a:r>
          </a:p>
        </p:txBody>
      </p:sp>
      <p:sp>
        <p:nvSpPr>
          <p:cNvPr id="5" name="Plassholder for innhold 4"/>
          <p:cNvSpPr>
            <a:spLocks noGrp="1"/>
          </p:cNvSpPr>
          <p:nvPr>
            <p:ph idx="1"/>
          </p:nvPr>
        </p:nvSpPr>
        <p:spPr>
          <a:xfrm>
            <a:off x="5868144" y="980728"/>
            <a:ext cx="3275856" cy="5688632"/>
          </a:xfrm>
        </p:spPr>
        <p:txBody>
          <a:bodyPr anchor="ctr">
            <a:noAutofit/>
          </a:bodyPr>
          <a:lstStyle/>
          <a:p>
            <a:pPr marL="0" indent="0">
              <a:buNone/>
            </a:pPr>
            <a:r>
              <a:rPr lang="en-GB" sz="1400" dirty="0"/>
              <a:t>1) SALVAȚI</a:t>
            </a:r>
          </a:p>
          <a:p>
            <a:pPr marL="0" indent="0">
              <a:buNone/>
            </a:pPr>
            <a:r>
              <a:rPr lang="en-GB" sz="1400" dirty="0"/>
              <a:t>Asigurați-vă că toată lumea părăsește în siguranță zona incendiului. Evacuarea prin fum este periculoasă. Închideți ușile. Îndreptați-vă spre un loc de adunare convenit anterior.</a:t>
            </a:r>
          </a:p>
          <a:p>
            <a:pPr marL="0" indent="0">
              <a:buNone/>
            </a:pPr>
            <a:r>
              <a:rPr lang="en-GB" sz="1400" dirty="0"/>
              <a:t> </a:t>
            </a:r>
          </a:p>
          <a:p>
            <a:pPr marL="0" indent="0">
              <a:buNone/>
            </a:pPr>
            <a:r>
              <a:rPr lang="en-GB" sz="1400" dirty="0"/>
              <a:t>2) ANUNȚAȚI </a:t>
            </a:r>
          </a:p>
          <a:p>
            <a:pPr marL="0" indent="0">
              <a:buNone/>
            </a:pPr>
            <a:r>
              <a:rPr lang="en-GB" sz="1400" dirty="0"/>
              <a:t>Anunțați pompierii prin apelarea numărului de urgență 110. Indicați adresa exactă a clădirii afectate de incendiu.</a:t>
            </a:r>
          </a:p>
          <a:p>
            <a:pPr marL="0" indent="0">
              <a:buNone/>
            </a:pPr>
            <a:r>
              <a:rPr lang="en-GB" sz="1400" dirty="0"/>
              <a:t> </a:t>
            </a:r>
          </a:p>
          <a:p>
            <a:pPr marL="0" indent="0">
              <a:buNone/>
            </a:pPr>
            <a:r>
              <a:rPr lang="en-GB" sz="1400" dirty="0"/>
              <a:t>3) STINGEȚI</a:t>
            </a:r>
          </a:p>
          <a:p>
            <a:pPr marL="0" indent="0">
              <a:buNone/>
            </a:pPr>
            <a:r>
              <a:rPr lang="en-GB" sz="1400" dirty="0"/>
              <a:t>Dacă incendiul nu a luat amploare, încercați să îl stingeți cu furtunul de incendiu sau cu extinctorul. Nu vă expuneți riscurilor. Fumul este foarte toxic. </a:t>
            </a:r>
          </a:p>
          <a:p>
            <a:pPr marL="0" indent="0">
              <a:buNone/>
            </a:pPr>
            <a:r>
              <a:rPr lang="en-GB" sz="1400" dirty="0"/>
              <a:t> </a:t>
            </a:r>
          </a:p>
          <a:p>
            <a:pPr marL="0" indent="0">
              <a:buNone/>
            </a:pPr>
            <a:r>
              <a:rPr lang="en-GB" sz="1400" dirty="0"/>
              <a:t>Propria dvs. evaluare asupra situației va stabili ordinea executării acestor pași. Organizarea unor exerciții de evacuare regulate este foarte utilă, deoarece toți cei vizați pot exersa procedurile necesare.</a:t>
            </a:r>
            <a:endParaRPr lang="ro-RO" sz="1300" dirty="0"/>
          </a:p>
        </p:txBody>
      </p:sp>
      <p:pic>
        <p:nvPicPr>
          <p:cNvPr id="3" name="Bilde 2"/>
          <p:cNvPicPr>
            <a:picLocks noChangeAspect="1"/>
          </p:cNvPicPr>
          <p:nvPr/>
        </p:nvPicPr>
        <p:blipFill>
          <a:blip r:embed="rId3"/>
          <a:stretch>
            <a:fillRect/>
          </a:stretch>
        </p:blipFill>
        <p:spPr>
          <a:xfrm>
            <a:off x="858153" y="1563069"/>
            <a:ext cx="2656839" cy="1863262"/>
          </a:xfrm>
          <a:prstGeom prst="rect">
            <a:avLst/>
          </a:prstGeom>
        </p:spPr>
      </p:pic>
      <p:pic>
        <p:nvPicPr>
          <p:cNvPr id="6" name="Bilde 5"/>
          <p:cNvPicPr>
            <a:picLocks noChangeAspect="1"/>
          </p:cNvPicPr>
          <p:nvPr/>
        </p:nvPicPr>
        <p:blipFill>
          <a:blip r:embed="rId4"/>
          <a:stretch>
            <a:fillRect/>
          </a:stretch>
        </p:blipFill>
        <p:spPr>
          <a:xfrm>
            <a:off x="2061634" y="4437469"/>
            <a:ext cx="1995059" cy="1854752"/>
          </a:xfrm>
          <a:prstGeom prst="rect">
            <a:avLst/>
          </a:prstGeom>
        </p:spPr>
      </p:pic>
      <p:pic>
        <p:nvPicPr>
          <p:cNvPr id="7" name="Bilde 6"/>
          <p:cNvPicPr>
            <a:picLocks noChangeAspect="1"/>
          </p:cNvPicPr>
          <p:nvPr/>
        </p:nvPicPr>
        <p:blipFill>
          <a:blip r:embed="rId5"/>
          <a:stretch>
            <a:fillRect/>
          </a:stretch>
        </p:blipFill>
        <p:spPr>
          <a:xfrm>
            <a:off x="2886527" y="3196572"/>
            <a:ext cx="1251108" cy="1196550"/>
          </a:xfrm>
          <a:prstGeom prst="rect">
            <a:avLst/>
          </a:prstGeom>
        </p:spPr>
      </p:pic>
      <p:pic>
        <p:nvPicPr>
          <p:cNvPr id="8" name="Bilde 7"/>
          <p:cNvPicPr>
            <a:picLocks noChangeAspect="1"/>
          </p:cNvPicPr>
          <p:nvPr/>
        </p:nvPicPr>
        <p:blipFill>
          <a:blip r:embed="rId6"/>
          <a:stretch>
            <a:fillRect/>
          </a:stretch>
        </p:blipFill>
        <p:spPr>
          <a:xfrm>
            <a:off x="4139952" y="2229179"/>
            <a:ext cx="1650289" cy="1368152"/>
          </a:xfrm>
          <a:prstGeom prst="rect">
            <a:avLst/>
          </a:prstGeom>
        </p:spPr>
      </p:pic>
      <p:pic>
        <p:nvPicPr>
          <p:cNvPr id="12" name="Bilde 11"/>
          <p:cNvPicPr>
            <a:picLocks noChangeAspect="1"/>
          </p:cNvPicPr>
          <p:nvPr/>
        </p:nvPicPr>
        <p:blipFill>
          <a:blip r:embed="rId7"/>
          <a:stretch>
            <a:fillRect/>
          </a:stretch>
        </p:blipFill>
        <p:spPr>
          <a:xfrm>
            <a:off x="4242529" y="4364169"/>
            <a:ext cx="1520363" cy="1294926"/>
          </a:xfrm>
          <a:prstGeom prst="rect">
            <a:avLst/>
          </a:prstGeom>
        </p:spPr>
      </p:pic>
    </p:spTree>
    <p:extLst>
      <p:ext uri="{BB962C8B-B14F-4D97-AF65-F5344CB8AC3E}">
        <p14:creationId xmlns:p14="http://schemas.microsoft.com/office/powerpoint/2010/main" val="135439126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7201CED-C67C-264E-BEBF-A96A127D7B1E}"/>
              </a:ext>
            </a:extLst>
          </p:cNvPr>
          <p:cNvSpPr>
            <a:spLocks noGrp="1"/>
          </p:cNvSpPr>
          <p:nvPr>
            <p:ph type="title"/>
          </p:nvPr>
        </p:nvSpPr>
        <p:spPr/>
        <p:txBody>
          <a:bodyPr>
            <a:normAutofit/>
          </a:bodyPr>
          <a:lstStyle/>
          <a:p>
            <a:r>
              <a:rPr lang="ro-RO" dirty="0"/>
              <a:t>Prevenirea ARSURI</a:t>
            </a:r>
            <a:r>
              <a:rPr lang="nb-NO" dirty="0"/>
              <a:t>LOR</a:t>
            </a:r>
            <a:r>
              <a:rPr lang="ro-RO" dirty="0"/>
              <a:t> LA COPII</a:t>
            </a:r>
            <a:endParaRPr lang="nb-NO" dirty="0"/>
          </a:p>
        </p:txBody>
      </p:sp>
      <p:sp>
        <p:nvSpPr>
          <p:cNvPr id="3" name="Plassholder for innhold 2">
            <a:extLst>
              <a:ext uri="{FF2B5EF4-FFF2-40B4-BE49-F238E27FC236}">
                <a16:creationId xmlns:a16="http://schemas.microsoft.com/office/drawing/2014/main" id="{8152FE22-F8AC-B947-902B-67CD13EA3F2D}"/>
              </a:ext>
            </a:extLst>
          </p:cNvPr>
          <p:cNvSpPr>
            <a:spLocks noGrp="1"/>
          </p:cNvSpPr>
          <p:nvPr>
            <p:ph idx="1"/>
          </p:nvPr>
        </p:nvSpPr>
        <p:spPr>
          <a:xfrm>
            <a:off x="522287" y="1152000"/>
            <a:ext cx="8082000" cy="4860000"/>
          </a:xfrm>
        </p:spPr>
        <p:txBody>
          <a:bodyPr>
            <a:normAutofit/>
          </a:bodyPr>
          <a:lstStyle/>
          <a:p>
            <a:pPr marL="0" indent="0">
              <a:buNone/>
            </a:pPr>
            <a:endParaRPr lang="nb-NO" dirty="0"/>
          </a:p>
          <a:p>
            <a:endParaRPr lang="nb-NO" dirty="0"/>
          </a:p>
        </p:txBody>
      </p:sp>
      <p:sp>
        <p:nvSpPr>
          <p:cNvPr id="4" name="Plassholder for innhold 4">
            <a:extLst>
              <a:ext uri="{FF2B5EF4-FFF2-40B4-BE49-F238E27FC236}">
                <a16:creationId xmlns:a16="http://schemas.microsoft.com/office/drawing/2014/main" id="{22984CA9-00C5-A14A-AB9B-1668B95D9597}"/>
              </a:ext>
            </a:extLst>
          </p:cNvPr>
          <p:cNvSpPr txBox="1">
            <a:spLocks/>
          </p:cNvSpPr>
          <p:nvPr/>
        </p:nvSpPr>
        <p:spPr>
          <a:xfrm>
            <a:off x="6156175" y="980728"/>
            <a:ext cx="2629508" cy="5303862"/>
          </a:xfrm>
          <a:prstGeom prst="rect">
            <a:avLst/>
          </a:prstGeom>
        </p:spPr>
        <p:txBody>
          <a:bodyPr vert="horz" lIns="0" tIns="0" rIns="91440" bIns="45720" rtlCol="0" anchor="ctr">
            <a:noAutofit/>
          </a:bodyPr>
          <a:lstStyle>
            <a:lvl1pPr marL="269875" indent="-269875"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1pPr>
            <a:lvl2pPr marL="538163" indent="-26035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2pPr>
            <a:lvl3pPr marL="808038" indent="-252413" algn="l" defTabSz="914400" rtl="0" eaLnBrk="1" latinLnBrk="0" hangingPunct="1">
              <a:spcBef>
                <a:spcPct val="20000"/>
              </a:spcBef>
              <a:buFont typeface="Calibri" panose="020F0502020204030204" pitchFamily="34" charset="0"/>
              <a:buChar char="▪"/>
              <a:tabLst/>
              <a:defRPr sz="2000" kern="1200">
                <a:solidFill>
                  <a:schemeClr val="tx1"/>
                </a:solidFill>
                <a:latin typeface="+mn-lt"/>
                <a:ea typeface="+mn-ea"/>
                <a:cs typeface="+mn-cs"/>
              </a:defRPr>
            </a:lvl3pPr>
            <a:lvl4pPr marL="1077913" indent="-22860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4pPr>
            <a:lvl5pPr marL="1344613" indent="-22860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nb-NO" sz="1400" dirty="0"/>
          </a:p>
          <a:p>
            <a:r>
              <a:rPr lang="ro-RO" sz="1400" dirty="0"/>
              <a:t>Evitați băuturile calde în timp ce alăptați sau țineți un copil în brațe.</a:t>
            </a:r>
          </a:p>
          <a:p>
            <a:pPr marL="0" indent="0">
              <a:buNone/>
            </a:pPr>
            <a:endParaRPr lang="ro-RO" sz="1400" dirty="0"/>
          </a:p>
          <a:p>
            <a:r>
              <a:rPr lang="ro-RO" sz="1400" dirty="0"/>
              <a:t>Asigurați-vă că copiii nu au acces liber la suprafețele calde, cum ar fi un șemineu, calorifer, aragaz, cuptor și altele asemenea.</a:t>
            </a:r>
          </a:p>
          <a:p>
            <a:pPr marL="0" indent="0">
              <a:buNone/>
            </a:pPr>
            <a:endParaRPr lang="ro-RO" sz="1400" dirty="0"/>
          </a:p>
          <a:p>
            <a:r>
              <a:rPr lang="ro-RO" sz="1400" dirty="0"/>
              <a:t>Verificați temperatura apei din cada de baie și că copiii nu pot manevra robinetul de apă caldă. Reglați temperatura boilerului.</a:t>
            </a:r>
          </a:p>
        </p:txBody>
      </p:sp>
      <p:pic>
        <p:nvPicPr>
          <p:cNvPr id="7" name="Bilde 6">
            <a:extLst>
              <a:ext uri="{FF2B5EF4-FFF2-40B4-BE49-F238E27FC236}">
                <a16:creationId xmlns:a16="http://schemas.microsoft.com/office/drawing/2014/main" id="{51855DDA-53DF-6649-98C9-83229F8A7AC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21979" y="1405552"/>
            <a:ext cx="2665848" cy="2599512"/>
          </a:xfrm>
          <a:prstGeom prst="rect">
            <a:avLst/>
          </a:prstGeom>
        </p:spPr>
      </p:pic>
      <p:pic>
        <p:nvPicPr>
          <p:cNvPr id="15" name="Bilde 14">
            <a:extLst>
              <a:ext uri="{FF2B5EF4-FFF2-40B4-BE49-F238E27FC236}">
                <a16:creationId xmlns:a16="http://schemas.microsoft.com/office/drawing/2014/main" id="{13E48AC8-21AF-A84E-8233-C0D7931EB3B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915816" y="1988840"/>
            <a:ext cx="2520278" cy="2453646"/>
          </a:xfrm>
          <a:prstGeom prst="rect">
            <a:avLst/>
          </a:prstGeom>
        </p:spPr>
      </p:pic>
      <p:pic>
        <p:nvPicPr>
          <p:cNvPr id="17" name="Bilde 16">
            <a:extLst>
              <a:ext uri="{FF2B5EF4-FFF2-40B4-BE49-F238E27FC236}">
                <a16:creationId xmlns:a16="http://schemas.microsoft.com/office/drawing/2014/main" id="{EE5D5187-E612-AE46-9A9E-A244D46A62F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121" t="10020" r="6612"/>
          <a:stretch/>
        </p:blipFill>
        <p:spPr>
          <a:xfrm>
            <a:off x="991374" y="3836787"/>
            <a:ext cx="2216535" cy="2175213"/>
          </a:xfrm>
          <a:prstGeom prst="rect">
            <a:avLst/>
          </a:prstGeom>
        </p:spPr>
      </p:pic>
    </p:spTree>
    <p:extLst>
      <p:ext uri="{BB962C8B-B14F-4D97-AF65-F5344CB8AC3E}">
        <p14:creationId xmlns:p14="http://schemas.microsoft.com/office/powerpoint/2010/main" val="30378814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7201CED-C67C-264E-BEBF-A96A127D7B1E}"/>
              </a:ext>
            </a:extLst>
          </p:cNvPr>
          <p:cNvSpPr>
            <a:spLocks noGrp="1"/>
          </p:cNvSpPr>
          <p:nvPr>
            <p:ph type="title"/>
          </p:nvPr>
        </p:nvSpPr>
        <p:spPr/>
        <p:txBody>
          <a:bodyPr/>
          <a:lstStyle/>
          <a:p>
            <a:r>
              <a:rPr lang="ro-RO" dirty="0"/>
              <a:t>Prevenirea ARSURI</a:t>
            </a:r>
            <a:r>
              <a:rPr lang="nb-NO" dirty="0"/>
              <a:t>LOR</a:t>
            </a:r>
            <a:r>
              <a:rPr lang="ro-RO" dirty="0"/>
              <a:t> LA COPII</a:t>
            </a:r>
            <a:endParaRPr lang="nb-NO" dirty="0"/>
          </a:p>
        </p:txBody>
      </p:sp>
      <p:sp>
        <p:nvSpPr>
          <p:cNvPr id="4" name="Plassholder for innhold 4">
            <a:extLst>
              <a:ext uri="{FF2B5EF4-FFF2-40B4-BE49-F238E27FC236}">
                <a16:creationId xmlns:a16="http://schemas.microsoft.com/office/drawing/2014/main" id="{22984CA9-00C5-A14A-AB9B-1668B95D9597}"/>
              </a:ext>
            </a:extLst>
          </p:cNvPr>
          <p:cNvSpPr txBox="1">
            <a:spLocks/>
          </p:cNvSpPr>
          <p:nvPr/>
        </p:nvSpPr>
        <p:spPr>
          <a:xfrm>
            <a:off x="6156175" y="980728"/>
            <a:ext cx="2629508" cy="5303862"/>
          </a:xfrm>
          <a:prstGeom prst="rect">
            <a:avLst/>
          </a:prstGeom>
        </p:spPr>
        <p:txBody>
          <a:bodyPr vert="horz" lIns="0" tIns="0" rIns="91440" bIns="45720" rtlCol="0" anchor="ctr">
            <a:noAutofit/>
          </a:bodyPr>
          <a:lstStyle>
            <a:lvl1pPr marL="269875" indent="-269875"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1pPr>
            <a:lvl2pPr marL="538163" indent="-26035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2pPr>
            <a:lvl3pPr marL="808038" indent="-252413" algn="l" defTabSz="914400" rtl="0" eaLnBrk="1" latinLnBrk="0" hangingPunct="1">
              <a:spcBef>
                <a:spcPct val="20000"/>
              </a:spcBef>
              <a:buFont typeface="Calibri" panose="020F0502020204030204" pitchFamily="34" charset="0"/>
              <a:buChar char="▪"/>
              <a:tabLst/>
              <a:defRPr sz="2000" kern="1200">
                <a:solidFill>
                  <a:schemeClr val="tx1"/>
                </a:solidFill>
                <a:latin typeface="+mn-lt"/>
                <a:ea typeface="+mn-ea"/>
                <a:cs typeface="+mn-cs"/>
              </a:defRPr>
            </a:lvl3pPr>
            <a:lvl4pPr marL="1077913" indent="-22860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4pPr>
            <a:lvl5pPr marL="1344613" indent="-22860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nb-NO" sz="1400" dirty="0"/>
          </a:p>
          <a:p>
            <a:r>
              <a:rPr lang="ro-RO" sz="1400" dirty="0"/>
              <a:t>Țineți copiii la o distanță bună față de vasele care fierb.</a:t>
            </a:r>
          </a:p>
          <a:p>
            <a:pPr marL="0" indent="0">
              <a:buNone/>
            </a:pPr>
            <a:endParaRPr lang="ro-RO" sz="1400" dirty="0"/>
          </a:p>
          <a:p>
            <a:r>
              <a:rPr lang="ro-RO" sz="1400" dirty="0"/>
              <a:t>Fierbător de ceai - gândiți-vă la plasarea atât a fierbătorului, cât și a cablului.</a:t>
            </a:r>
          </a:p>
          <a:p>
            <a:pPr marL="0" indent="0">
              <a:buNone/>
            </a:pPr>
            <a:endParaRPr lang="ro-RO" sz="1400" dirty="0"/>
          </a:p>
          <a:p>
            <a:r>
              <a:rPr lang="ro-RO" sz="1400" dirty="0"/>
              <a:t>Aveți grijă de mesele cu fețe de masă, căni de cafea, lumânări, etc. Copiii le pot trage în jos peste ei.</a:t>
            </a:r>
          </a:p>
        </p:txBody>
      </p:sp>
      <p:pic>
        <p:nvPicPr>
          <p:cNvPr id="6" name="Bilde 5">
            <a:extLst>
              <a:ext uri="{FF2B5EF4-FFF2-40B4-BE49-F238E27FC236}">
                <a16:creationId xmlns:a16="http://schemas.microsoft.com/office/drawing/2014/main" id="{FB778EBA-ED32-744F-A178-2AA5BC8F1C0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187623" y="1268760"/>
            <a:ext cx="2357003" cy="2294688"/>
          </a:xfrm>
          <a:prstGeom prst="rect">
            <a:avLst/>
          </a:prstGeom>
        </p:spPr>
      </p:pic>
      <p:pic>
        <p:nvPicPr>
          <p:cNvPr id="10" name="Bilde 9">
            <a:extLst>
              <a:ext uri="{FF2B5EF4-FFF2-40B4-BE49-F238E27FC236}">
                <a16:creationId xmlns:a16="http://schemas.microsoft.com/office/drawing/2014/main" id="{8624B475-0F5F-CF43-A6FA-9E19BE36F4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858" t="10212" r="4633" b="9544"/>
          <a:stretch/>
        </p:blipFill>
        <p:spPr>
          <a:xfrm>
            <a:off x="918852" y="3284984"/>
            <a:ext cx="2357004" cy="2204954"/>
          </a:xfrm>
          <a:prstGeom prst="rect">
            <a:avLst/>
          </a:prstGeom>
        </p:spPr>
      </p:pic>
      <p:pic>
        <p:nvPicPr>
          <p:cNvPr id="12" name="Bilde 11">
            <a:extLst>
              <a:ext uri="{FF2B5EF4-FFF2-40B4-BE49-F238E27FC236}">
                <a16:creationId xmlns:a16="http://schemas.microsoft.com/office/drawing/2014/main" id="{4393EC7A-48ED-2F48-81D0-BC073BB38A8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578" t="9666" b="5442"/>
          <a:stretch/>
        </p:blipFill>
        <p:spPr>
          <a:xfrm>
            <a:off x="3419872" y="2780928"/>
            <a:ext cx="2357004" cy="2392510"/>
          </a:xfrm>
          <a:prstGeom prst="rect">
            <a:avLst/>
          </a:prstGeom>
        </p:spPr>
      </p:pic>
    </p:spTree>
    <p:extLst>
      <p:ext uri="{BB962C8B-B14F-4D97-AF65-F5344CB8AC3E}">
        <p14:creationId xmlns:p14="http://schemas.microsoft.com/office/powerpoint/2010/main" val="31503186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F6297C0-F7EA-8C45-8FFB-075321B662C6}"/>
              </a:ext>
            </a:extLst>
          </p:cNvPr>
          <p:cNvSpPr>
            <a:spLocks noGrp="1"/>
          </p:cNvSpPr>
          <p:nvPr>
            <p:ph type="title"/>
          </p:nvPr>
        </p:nvSpPr>
        <p:spPr/>
        <p:txBody>
          <a:bodyPr>
            <a:normAutofit/>
          </a:bodyPr>
          <a:lstStyle/>
          <a:p>
            <a:r>
              <a:rPr lang="ro-RO" dirty="0"/>
              <a:t>Dacă copilul este ar</a:t>
            </a:r>
            <a:r>
              <a:rPr lang="nb-NO" dirty="0"/>
              <a:t>S</a:t>
            </a:r>
          </a:p>
        </p:txBody>
      </p:sp>
      <p:sp>
        <p:nvSpPr>
          <p:cNvPr id="4" name="Plassholder for innhold 4">
            <a:extLst>
              <a:ext uri="{FF2B5EF4-FFF2-40B4-BE49-F238E27FC236}">
                <a16:creationId xmlns:a16="http://schemas.microsoft.com/office/drawing/2014/main" id="{EF286087-7965-2C43-876E-986C9DA4E9C5}"/>
              </a:ext>
            </a:extLst>
          </p:cNvPr>
          <p:cNvSpPr txBox="1">
            <a:spLocks/>
          </p:cNvSpPr>
          <p:nvPr/>
        </p:nvSpPr>
        <p:spPr>
          <a:xfrm>
            <a:off x="6156175" y="980728"/>
            <a:ext cx="2629508" cy="5303862"/>
          </a:xfrm>
          <a:prstGeom prst="rect">
            <a:avLst/>
          </a:prstGeom>
        </p:spPr>
        <p:txBody>
          <a:bodyPr vert="horz" lIns="0" tIns="0" rIns="91440" bIns="45720" rtlCol="0" anchor="ctr">
            <a:noAutofit/>
          </a:bodyPr>
          <a:lstStyle>
            <a:lvl1pPr marL="269875" indent="-269875"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1pPr>
            <a:lvl2pPr marL="538163" indent="-26035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2pPr>
            <a:lvl3pPr marL="808038" indent="-252413" algn="l" defTabSz="914400" rtl="0" eaLnBrk="1" latinLnBrk="0" hangingPunct="1">
              <a:spcBef>
                <a:spcPct val="20000"/>
              </a:spcBef>
              <a:buFont typeface="Calibri" panose="020F0502020204030204" pitchFamily="34" charset="0"/>
              <a:buChar char="▪"/>
              <a:tabLst/>
              <a:defRPr sz="2000" kern="1200">
                <a:solidFill>
                  <a:schemeClr val="tx1"/>
                </a:solidFill>
                <a:latin typeface="+mn-lt"/>
                <a:ea typeface="+mn-ea"/>
                <a:cs typeface="+mn-cs"/>
              </a:defRPr>
            </a:lvl3pPr>
            <a:lvl4pPr marL="1077913" indent="-22860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4pPr>
            <a:lvl5pPr marL="1344613" indent="-22860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ro-RO" sz="1400" dirty="0"/>
              <a:t>Răciți timp de 20 de minute cu apă la aproximativ 20 de grade dacă sunt suspectate arsuri grave. Aceasta se aplică indiferent de vârstă.</a:t>
            </a:r>
          </a:p>
        </p:txBody>
      </p:sp>
      <p:pic>
        <p:nvPicPr>
          <p:cNvPr id="6" name="Bilde 5">
            <a:extLst>
              <a:ext uri="{FF2B5EF4-FFF2-40B4-BE49-F238E27FC236}">
                <a16:creationId xmlns:a16="http://schemas.microsoft.com/office/drawing/2014/main" id="{5E202307-F166-5F45-9844-44C00508600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11560" y="1115755"/>
            <a:ext cx="5117729" cy="4982423"/>
          </a:xfrm>
          <a:prstGeom prst="rect">
            <a:avLst/>
          </a:prstGeom>
        </p:spPr>
      </p:pic>
      <p:sp>
        <p:nvSpPr>
          <p:cNvPr id="3" name="TekstSylinder 2">
            <a:extLst>
              <a:ext uri="{FF2B5EF4-FFF2-40B4-BE49-F238E27FC236}">
                <a16:creationId xmlns:a16="http://schemas.microsoft.com/office/drawing/2014/main" id="{4B3A59A7-DD61-624D-AE93-FF895AB7E245}"/>
              </a:ext>
            </a:extLst>
          </p:cNvPr>
          <p:cNvSpPr txBox="1"/>
          <p:nvPr/>
        </p:nvSpPr>
        <p:spPr>
          <a:xfrm>
            <a:off x="3599891" y="5197064"/>
            <a:ext cx="3132349" cy="523220"/>
          </a:xfrm>
          <a:prstGeom prst="rect">
            <a:avLst/>
          </a:prstGeom>
          <a:noFill/>
        </p:spPr>
        <p:txBody>
          <a:bodyPr wrap="square" rtlCol="0">
            <a:spAutoFit/>
          </a:bodyPr>
          <a:lstStyle/>
          <a:p>
            <a:r>
              <a:rPr lang="nb-NO" sz="2800" b="1" dirty="0">
                <a:latin typeface="Bradley Hand ITC" panose="020F0502020204030204" pitchFamily="34" charset="0"/>
                <a:cs typeface="Bradley Hand ITC" panose="020F0502020204030204" pitchFamily="34" charset="0"/>
              </a:rPr>
              <a:t>NU UITAT</a:t>
            </a:r>
            <a:r>
              <a:rPr lang="ro-RO" sz="2800" b="1" dirty="0">
                <a:latin typeface="Bradley Hand ITC" panose="020F0502020204030204" pitchFamily="34" charset="0"/>
              </a:rPr>
              <a:t>I</a:t>
            </a:r>
            <a:r>
              <a:rPr lang="nb-NO" sz="2800" b="1" dirty="0">
                <a:latin typeface="Bradley Hand ITC" panose="020F0502020204030204" pitchFamily="34" charset="0"/>
                <a:cs typeface="Bradley Hand ITC" panose="020F0502020204030204" pitchFamily="34" charset="0"/>
              </a:rPr>
              <a:t> 20 - 20</a:t>
            </a:r>
          </a:p>
        </p:txBody>
      </p:sp>
    </p:spTree>
    <p:extLst>
      <p:ext uri="{BB962C8B-B14F-4D97-AF65-F5344CB8AC3E}">
        <p14:creationId xmlns:p14="http://schemas.microsoft.com/office/powerpoint/2010/main" val="2295409653"/>
      </p:ext>
    </p:extLst>
  </p:cSld>
  <p:clrMapOvr>
    <a:masterClrMapping/>
  </p:clrMapOvr>
</p:sld>
</file>

<file path=ppt/theme/theme1.xml><?xml version="1.0" encoding="utf-8"?>
<a:theme xmlns:a="http://schemas.openxmlformats.org/drawingml/2006/main" name="Norsk brannvernforening_4.3 PPT_MAL_041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Norsk brannvernforening_4.3 PPT_MAL_0412</Template>
  <TotalTime>283</TotalTime>
  <Words>519</Words>
  <Application>Microsoft Office PowerPoint</Application>
  <PresentationFormat>Skjermfremvisning (4:3)</PresentationFormat>
  <Paragraphs>41</Paragraphs>
  <Slides>10</Slides>
  <Notes>1</Notes>
  <HiddenSlides>0</HiddenSlides>
  <MMClips>0</MMClips>
  <ScaleCrop>false</ScaleCrop>
  <HeadingPairs>
    <vt:vector size="6" baseType="variant">
      <vt:variant>
        <vt:lpstr>Brukte skrifter</vt:lpstr>
      </vt:variant>
      <vt:variant>
        <vt:i4>3</vt:i4>
      </vt:variant>
      <vt:variant>
        <vt:lpstr>Tema</vt:lpstr>
      </vt:variant>
      <vt:variant>
        <vt:i4>1</vt:i4>
      </vt:variant>
      <vt:variant>
        <vt:lpstr>Lysbildetitler</vt:lpstr>
      </vt:variant>
      <vt:variant>
        <vt:i4>10</vt:i4>
      </vt:variant>
    </vt:vector>
  </HeadingPairs>
  <TitlesOfParts>
    <vt:vector size="14" baseType="lpstr">
      <vt:lpstr>Bradley Hand ITC</vt:lpstr>
      <vt:lpstr>Arial</vt:lpstr>
      <vt:lpstr>Calibri</vt:lpstr>
      <vt:lpstr>Norsk brannvernforening_4.3 PPT_MAL_0412</vt:lpstr>
      <vt:lpstr>PowerPoint-presentasjon</vt:lpstr>
      <vt:lpstr>Detectoare de fum obligatorii</vt:lpstr>
      <vt:lpstr>Echipament obligatoriu de stingere a incendiilor</vt:lpstr>
      <vt:lpstr>Prevenirea incendiilor 1</vt:lpstr>
      <vt:lpstr>Prevenirea incendiilor 2</vt:lpstr>
      <vt:lpstr>Cum procedați în caz de incendiu</vt:lpstr>
      <vt:lpstr>Prevenirea ARSURILOR LA COPII</vt:lpstr>
      <vt:lpstr>Prevenirea ARSURILOR LA COPII</vt:lpstr>
      <vt:lpstr>Dacă copilul este arS</vt:lpstr>
      <vt:lpstr>PowerPoint-presentasjon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Renate Dahlstrøm</dc:creator>
  <cp:lastModifiedBy>Vetle</cp:lastModifiedBy>
  <cp:revision>42</cp:revision>
  <cp:lastPrinted>2013-11-15T14:49:12Z</cp:lastPrinted>
  <dcterms:created xsi:type="dcterms:W3CDTF">2016-12-13T07:42:50Z</dcterms:created>
  <dcterms:modified xsi:type="dcterms:W3CDTF">2019-11-11T11:52:13Z</dcterms:modified>
</cp:coreProperties>
</file>