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63" r:id="rId2"/>
    <p:sldId id="257" r:id="rId3"/>
    <p:sldId id="264" r:id="rId4"/>
    <p:sldId id="268" r:id="rId5"/>
    <p:sldId id="266" r:id="rId6"/>
    <p:sldId id="267" r:id="rId7"/>
    <p:sldId id="271" r:id="rId8"/>
    <p:sldId id="272" r:id="rId9"/>
    <p:sldId id="273" r:id="rId10"/>
    <p:sldId id="269" r:id="rId11"/>
  </p:sldIdLst>
  <p:sldSz cx="9144000" cy="6858000" type="screen4x3"/>
  <p:notesSz cx="6735763" cy="9866313"/>
  <p:embeddedFontLst>
    <p:embeddedFont>
      <p:font typeface="Bradley Hand ITC" panose="03070402050302030203" pitchFamily="66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6" userDrawn="1">
          <p15:clr>
            <a:srgbClr val="A4A3A4"/>
          </p15:clr>
        </p15:guide>
        <p15:guide id="2" pos="329">
          <p15:clr>
            <a:srgbClr val="A4A3A4"/>
          </p15:clr>
        </p15:guide>
        <p15:guide id="3" orient="horz" pos="3857" userDrawn="1">
          <p15:clr>
            <a:srgbClr val="A4A3A4"/>
          </p15:clr>
        </p15:guide>
        <p15:guide id="5" pos="5448" userDrawn="1">
          <p15:clr>
            <a:srgbClr val="A4A3A4"/>
          </p15:clr>
        </p15:guide>
        <p15:guide id="6" orient="horz" pos="3437" userDrawn="1">
          <p15:clr>
            <a:srgbClr val="A4A3A4"/>
          </p15:clr>
        </p15:guide>
        <p15:guide id="7" orient="horz" pos="32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8" autoAdjust="0"/>
    <p:restoredTop sz="94660"/>
  </p:normalViewPr>
  <p:slideViewPr>
    <p:cSldViewPr showGuides="1">
      <p:cViewPr varScale="1">
        <p:scale>
          <a:sx n="111" d="100"/>
          <a:sy n="111" d="100"/>
        </p:scale>
        <p:origin x="1722" y="114"/>
      </p:cViewPr>
      <p:guideLst>
        <p:guide orient="horz" pos="4156"/>
        <p:guide pos="329"/>
        <p:guide orient="horz" pos="3857"/>
        <p:guide pos="5448"/>
        <p:guide orient="horz" pos="3437"/>
        <p:guide orient="horz" pos="325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9D332-EC79-465D-92C9-F9687124E141}" type="datetimeFigureOut">
              <a:rPr lang="en-GB" smtClean="0"/>
              <a:t>06/11/2019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72A0D-9856-424B-9B73-AAE61B2B93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946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98E56-76B2-6B4A-A5A0-CD5C2EA7A071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8497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21549" y="504000"/>
            <a:ext cx="8082000" cy="611755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22287" y="1152000"/>
            <a:ext cx="8082000" cy="486000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22771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, hvit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522287" y="647999"/>
            <a:ext cx="8082000" cy="536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Objekt</a:t>
            </a:r>
          </a:p>
        </p:txBody>
      </p:sp>
    </p:spTree>
    <p:extLst>
      <p:ext uri="{BB962C8B-B14F-4D97-AF65-F5344CB8AC3E}">
        <p14:creationId xmlns:p14="http://schemas.microsoft.com/office/powerpoint/2010/main" val="3953882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under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21549" y="504000"/>
            <a:ext cx="8082000" cy="611755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22287" y="1691999"/>
            <a:ext cx="8082000" cy="432000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tekst 2"/>
          <p:cNvSpPr>
            <a:spLocks noGrp="1"/>
          </p:cNvSpPr>
          <p:nvPr>
            <p:ph type="body" idx="13"/>
          </p:nvPr>
        </p:nvSpPr>
        <p:spPr>
          <a:xfrm>
            <a:off x="521549" y="1152000"/>
            <a:ext cx="8082000" cy="503814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10168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tel,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21549" y="504000"/>
            <a:ext cx="8082000" cy="611755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22000" y="1152000"/>
            <a:ext cx="3888000" cy="4860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16000" y="1152000"/>
            <a:ext cx="3888000" cy="4860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80038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undertittel,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22000" y="1692000"/>
            <a:ext cx="3888000" cy="4320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16000" y="1152000"/>
            <a:ext cx="3888000" cy="503815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16000" y="1692000"/>
            <a:ext cx="3888000" cy="4320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521549" y="504000"/>
            <a:ext cx="8082000" cy="611755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tekst 2"/>
          <p:cNvSpPr>
            <a:spLocks noGrp="1"/>
          </p:cNvSpPr>
          <p:nvPr>
            <p:ph type="body" idx="13"/>
          </p:nvPr>
        </p:nvSpPr>
        <p:spPr>
          <a:xfrm>
            <a:off x="521550" y="1152000"/>
            <a:ext cx="3888000" cy="503814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93267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21549" y="504000"/>
            <a:ext cx="8082000" cy="611755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22000" y="1152000"/>
            <a:ext cx="3888000" cy="2700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16000" y="1152000"/>
            <a:ext cx="3888000" cy="2700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3"/>
          </p:nvPr>
        </p:nvSpPr>
        <p:spPr>
          <a:xfrm>
            <a:off x="522287" y="3996000"/>
            <a:ext cx="8082000" cy="201600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90912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21549" y="504000"/>
            <a:ext cx="8082000" cy="611755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22000" y="1152000"/>
            <a:ext cx="2556000" cy="2700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48000" y="1152000"/>
            <a:ext cx="2556000" cy="2700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3"/>
          </p:nvPr>
        </p:nvSpPr>
        <p:spPr>
          <a:xfrm>
            <a:off x="522287" y="3996000"/>
            <a:ext cx="8082000" cy="201600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innhold 3"/>
          <p:cNvSpPr>
            <a:spLocks noGrp="1"/>
          </p:cNvSpPr>
          <p:nvPr>
            <p:ph sz="half" idx="14"/>
          </p:nvPr>
        </p:nvSpPr>
        <p:spPr>
          <a:xfrm>
            <a:off x="3285000" y="1152000"/>
            <a:ext cx="2556000" cy="2700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64009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sort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522287" y="1260000"/>
            <a:ext cx="8082000" cy="475252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Objekt</a:t>
            </a:r>
          </a:p>
        </p:txBody>
      </p:sp>
    </p:spTree>
    <p:extLst>
      <p:ext uri="{BB962C8B-B14F-4D97-AF65-F5344CB8AC3E}">
        <p14:creationId xmlns:p14="http://schemas.microsoft.com/office/powerpoint/2010/main" val="4208466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, sort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522287" y="647999"/>
            <a:ext cx="8082000" cy="5364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Objekt</a:t>
            </a:r>
          </a:p>
        </p:txBody>
      </p:sp>
    </p:spTree>
    <p:extLst>
      <p:ext uri="{BB962C8B-B14F-4D97-AF65-F5344CB8AC3E}">
        <p14:creationId xmlns:p14="http://schemas.microsoft.com/office/powerpoint/2010/main" val="42879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hvit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522287" y="1260000"/>
            <a:ext cx="8082000" cy="475252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Objekt</a:t>
            </a:r>
          </a:p>
        </p:txBody>
      </p:sp>
    </p:spTree>
    <p:extLst>
      <p:ext uri="{BB962C8B-B14F-4D97-AF65-F5344CB8AC3E}">
        <p14:creationId xmlns:p14="http://schemas.microsoft.com/office/powerpoint/2010/main" val="1228341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21549" y="504000"/>
            <a:ext cx="8082000" cy="611755"/>
          </a:xfrm>
          <a:prstGeom prst="rect">
            <a:avLst/>
          </a:prstGeom>
        </p:spPr>
        <p:txBody>
          <a:bodyPr vert="horz" lIns="0" tIns="0" rIns="91440" bIns="4572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22287" y="1152000"/>
            <a:ext cx="8082000" cy="4860000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93080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52" r:id="rId3"/>
    <p:sldLayoutId id="2147483653" r:id="rId4"/>
    <p:sldLayoutId id="2147483661" r:id="rId5"/>
    <p:sldLayoutId id="2147483662" r:id="rId6"/>
    <p:sldLayoutId id="2147483654" r:id="rId7"/>
    <p:sldLayoutId id="2147483663" r:id="rId8"/>
    <p:sldLayoutId id="2147483664" r:id="rId9"/>
    <p:sldLayoutId id="2147483665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spcBef>
          <a:spcPct val="20000"/>
        </a:spcBef>
        <a:buFont typeface="Calibri" panose="020F050202020403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0350" algn="l" defTabSz="914400" rtl="0" eaLnBrk="1" latinLnBrk="0" hangingPunct="1">
        <a:spcBef>
          <a:spcPct val="20000"/>
        </a:spcBef>
        <a:buFont typeface="Calibri" panose="020F0502020204030204" pitchFamily="34" charset="0"/>
        <a:buChar char="‐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8038" indent="-252413" algn="l" defTabSz="914400" rtl="0" eaLnBrk="1" latinLnBrk="0" hangingPunct="1">
        <a:spcBef>
          <a:spcPct val="20000"/>
        </a:spcBef>
        <a:buFont typeface="Calibri" panose="020F0502020204030204" pitchFamily="34" charset="0"/>
        <a:buChar char="▪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7913" indent="-228600" algn="l" defTabSz="914400" rtl="0" eaLnBrk="1" latinLnBrk="0" hangingPunct="1">
        <a:spcBef>
          <a:spcPct val="20000"/>
        </a:spcBef>
        <a:buFont typeface="Calibri" panose="020F0502020204030204" pitchFamily="34" charset="0"/>
        <a:buChar char="‐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4613" indent="-228600" algn="l" defTabSz="914400" rtl="0" eaLnBrk="1" latinLnBrk="0" hangingPunct="1">
        <a:spcBef>
          <a:spcPct val="20000"/>
        </a:spcBef>
        <a:buFont typeface="Calibri" panose="020F0502020204030204" pitchFamily="34" charset="0"/>
        <a:buChar char="‐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146" y="404664"/>
            <a:ext cx="8497079" cy="5206147"/>
          </a:xfrm>
          <a:prstGeom prst="rect">
            <a:avLst/>
          </a:prstGeom>
        </p:spPr>
      </p:pic>
      <p:sp>
        <p:nvSpPr>
          <p:cNvPr id="15" name="Tittel 1"/>
          <p:cNvSpPr txBox="1">
            <a:spLocks/>
          </p:cNvSpPr>
          <p:nvPr/>
        </p:nvSpPr>
        <p:spPr>
          <a:xfrm>
            <a:off x="395536" y="1124744"/>
            <a:ext cx="3312368" cy="1983962"/>
          </a:xfrm>
          <a:prstGeom prst="rect">
            <a:avLst/>
          </a:prstGeom>
        </p:spPr>
        <p:txBody>
          <a:bodyPr rIns="0"/>
          <a:lstStyle>
            <a:lvl1pPr algn="r" defTabSz="914400" rtl="0" eaLnBrk="1" latinLnBrk="0" hangingPunct="1">
              <a:spcBef>
                <a:spcPct val="0"/>
              </a:spcBef>
              <a:buNone/>
              <a:defRPr sz="30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400" dirty="0">
                <a:solidFill>
                  <a:schemeClr val="tx1"/>
                </a:solidFill>
              </a:rPr>
              <a:t>Х1УСаМ Ц1ЕЯЛАРАХ ЛАРЪЯР</a:t>
            </a:r>
            <a:endParaRPr lang="en-GB" sz="4400" dirty="0">
              <a:solidFill>
                <a:schemeClr val="tx1"/>
              </a:solidFill>
            </a:endParaRPr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05" y="5646960"/>
            <a:ext cx="2340000" cy="609374"/>
          </a:xfrm>
          <a:prstGeom prst="rect">
            <a:avLst/>
          </a:prstGeom>
        </p:spPr>
      </p:pic>
      <p:sp>
        <p:nvSpPr>
          <p:cNvPr id="13" name="TekstSylinder 12"/>
          <p:cNvSpPr txBox="1"/>
          <p:nvPr/>
        </p:nvSpPr>
        <p:spPr>
          <a:xfrm>
            <a:off x="6444208" y="5877272"/>
            <a:ext cx="233442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700" dirty="0"/>
              <a:t>brannvernforeningen.no</a:t>
            </a:r>
          </a:p>
        </p:txBody>
      </p:sp>
      <p:sp>
        <p:nvSpPr>
          <p:cNvPr id="6" name="TekstSylinder 1"/>
          <p:cNvSpPr txBox="1"/>
          <p:nvPr/>
        </p:nvSpPr>
        <p:spPr>
          <a:xfrm>
            <a:off x="6191672" y="-1"/>
            <a:ext cx="29523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sz="1000" dirty="0"/>
              <a:t>TSJETSJENSK</a:t>
            </a:r>
          </a:p>
        </p:txBody>
      </p:sp>
    </p:spTree>
    <p:extLst>
      <p:ext uri="{BB962C8B-B14F-4D97-AF65-F5344CB8AC3E}">
        <p14:creationId xmlns:p14="http://schemas.microsoft.com/office/powerpoint/2010/main" val="118001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49441"/>
            <a:ext cx="2340000" cy="609374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422206" y="5677535"/>
            <a:ext cx="86142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Х1ара брошюра 30 сов </a:t>
            </a:r>
            <a:r>
              <a:rPr lang="ru-RU" sz="1400" dirty="0" err="1"/>
              <a:t>маттахь</a:t>
            </a:r>
            <a:r>
              <a:rPr lang="ru-RU" sz="1400" dirty="0"/>
              <a:t> </a:t>
            </a:r>
            <a:r>
              <a:rPr lang="ru-RU" sz="1400" dirty="0" err="1"/>
              <a:t>ю</a:t>
            </a:r>
            <a:r>
              <a:rPr lang="ru-RU" sz="1400" dirty="0"/>
              <a:t> </a:t>
            </a:r>
            <a:r>
              <a:rPr lang="ru-RU" sz="1400" dirty="0" err="1"/>
              <a:t>Норвегера</a:t>
            </a:r>
            <a:r>
              <a:rPr lang="ru-RU" sz="1400" dirty="0"/>
              <a:t> Ц1арах </a:t>
            </a:r>
            <a:r>
              <a:rPr lang="ru-RU" sz="1400" dirty="0" err="1"/>
              <a:t>Ларваларан</a:t>
            </a:r>
            <a:r>
              <a:rPr lang="ru-RU" sz="1400" dirty="0"/>
              <a:t> </a:t>
            </a:r>
            <a:r>
              <a:rPr lang="ru-RU" sz="1400" dirty="0" err="1"/>
              <a:t>Ассоциацин</a:t>
            </a:r>
            <a:r>
              <a:rPr lang="ru-RU" sz="1400" dirty="0"/>
              <a:t> </a:t>
            </a:r>
            <a:r>
              <a:rPr lang="ru-RU" sz="1400" dirty="0" err="1"/>
              <a:t>вебсайт</a:t>
            </a:r>
            <a:r>
              <a:rPr lang="ru-RU" sz="1400" dirty="0"/>
              <a:t> т1ехь</a:t>
            </a:r>
            <a:r>
              <a:rPr lang="en-GB" sz="1400" dirty="0"/>
              <a:t>: www.brannvernforeningen.no/brannsikker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2293" y="2780928"/>
            <a:ext cx="746401" cy="746401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379" y="2917723"/>
            <a:ext cx="2294517" cy="47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55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060848"/>
            <a:ext cx="1987380" cy="1349628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288" y="1371229"/>
            <a:ext cx="1987380" cy="1774118"/>
          </a:xfrm>
          <a:prstGeom prst="rect">
            <a:avLst/>
          </a:prstGeom>
        </p:spPr>
      </p:pic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/>
              <a:t>Декхар</a:t>
            </a:r>
            <a:r>
              <a:rPr lang="ru-RU" sz="3200" dirty="0"/>
              <a:t> долу К1уьран </a:t>
            </a:r>
            <a:r>
              <a:rPr lang="ru-RU" sz="3200" dirty="0" err="1"/>
              <a:t>детектораш</a:t>
            </a:r>
            <a:endParaRPr lang="en-GB" sz="3200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5364088" y="3652644"/>
            <a:ext cx="3356620" cy="1656184"/>
          </a:xfrm>
        </p:spPr>
        <p:txBody>
          <a:bodyPr anchor="ctr">
            <a:normAutofit fontScale="85000" lnSpcReduction="10000"/>
          </a:bodyPr>
          <a:lstStyle/>
          <a:p>
            <a:pPr marL="0" indent="0">
              <a:buNone/>
            </a:pPr>
            <a:r>
              <a:rPr lang="ru-RU" sz="1600" dirty="0"/>
              <a:t>Х1ора х1усамехь, мел к1езига а </a:t>
            </a:r>
            <a:r>
              <a:rPr lang="ru-RU" sz="1600" dirty="0" err="1"/>
              <a:t>цхьа</a:t>
            </a:r>
            <a:r>
              <a:rPr lang="ru-RU" sz="1600" dirty="0"/>
              <a:t> к1уьран детектор хила </a:t>
            </a:r>
            <a:r>
              <a:rPr lang="ru-RU" sz="1600" dirty="0" err="1"/>
              <a:t>еза</a:t>
            </a:r>
            <a:r>
              <a:rPr lang="ru-RU" sz="1600" dirty="0"/>
              <a:t> х1ора этаж т1ехь </a:t>
            </a:r>
            <a:r>
              <a:rPr lang="en-GB" sz="1600" dirty="0"/>
              <a:t>. </a:t>
            </a:r>
            <a:r>
              <a:rPr lang="ru-RU" sz="1600" dirty="0"/>
              <a:t>К1уьран </a:t>
            </a:r>
            <a:r>
              <a:rPr lang="ru-RU" sz="1600" dirty="0" err="1"/>
              <a:t>детектораша</a:t>
            </a:r>
            <a:r>
              <a:rPr lang="ru-RU" sz="1600" dirty="0"/>
              <a:t> </a:t>
            </a:r>
            <a:r>
              <a:rPr lang="ru-RU" sz="1600" dirty="0" err="1"/>
              <a:t>хьалххе</a:t>
            </a:r>
            <a:r>
              <a:rPr lang="ru-RU" sz="1600" dirty="0"/>
              <a:t> </a:t>
            </a:r>
            <a:r>
              <a:rPr lang="ru-RU" sz="1600" dirty="0" err="1"/>
              <a:t>хаам</a:t>
            </a:r>
            <a:r>
              <a:rPr lang="ru-RU" sz="1600" dirty="0"/>
              <a:t> </a:t>
            </a:r>
            <a:r>
              <a:rPr lang="ru-RU" sz="1600" dirty="0" err="1"/>
              <a:t>бо</a:t>
            </a:r>
            <a:r>
              <a:rPr lang="ru-RU" sz="1600" dirty="0"/>
              <a:t> ц1е </a:t>
            </a:r>
            <a:r>
              <a:rPr lang="ru-RU" sz="1600" dirty="0" err="1"/>
              <a:t>лата</a:t>
            </a:r>
            <a:r>
              <a:rPr lang="ru-RU" sz="1600" dirty="0"/>
              <a:t> </a:t>
            </a:r>
            <a:r>
              <a:rPr lang="ru-RU" sz="1600" dirty="0" err="1"/>
              <a:t>йолаелча</a:t>
            </a:r>
            <a:r>
              <a:rPr lang="ru-RU" sz="1600" dirty="0"/>
              <a:t>. </a:t>
            </a:r>
            <a:r>
              <a:rPr lang="ru-RU" sz="1600" dirty="0" err="1"/>
              <a:t>Цара</a:t>
            </a:r>
            <a:r>
              <a:rPr lang="ru-RU" sz="1600" dirty="0"/>
              <a:t> </a:t>
            </a:r>
            <a:r>
              <a:rPr lang="ru-RU" sz="1600" dirty="0" err="1"/>
              <a:t>доккху</a:t>
            </a:r>
            <a:r>
              <a:rPr lang="ru-RU" sz="1600" dirty="0"/>
              <a:t> </a:t>
            </a:r>
            <a:r>
              <a:rPr lang="ru-RU" sz="1600" dirty="0" err="1"/>
              <a:t>орца</a:t>
            </a:r>
            <a:r>
              <a:rPr lang="ru-RU" sz="1600" dirty="0"/>
              <a:t> </a:t>
            </a:r>
            <a:r>
              <a:rPr lang="ru-RU" sz="1600" dirty="0" err="1"/>
              <a:t>дуьйшу</a:t>
            </a:r>
            <a:r>
              <a:rPr lang="ru-RU" sz="1600" dirty="0"/>
              <a:t> </a:t>
            </a:r>
            <a:r>
              <a:rPr lang="ru-RU" sz="1600" dirty="0" err="1"/>
              <a:t>чохь</a:t>
            </a:r>
            <a:r>
              <a:rPr lang="ru-RU" sz="1600" dirty="0"/>
              <a:t> </a:t>
            </a:r>
            <a:r>
              <a:rPr lang="ru-RU" sz="1600" dirty="0" err="1"/>
              <a:t>хезаш</a:t>
            </a:r>
            <a:r>
              <a:rPr lang="ru-RU" sz="1600" dirty="0"/>
              <a:t> хила </a:t>
            </a:r>
            <a:r>
              <a:rPr lang="ru-RU" sz="1600" dirty="0" err="1"/>
              <a:t>деза</a:t>
            </a:r>
            <a:r>
              <a:rPr lang="ru-RU" sz="1600" dirty="0"/>
              <a:t> не1араш </a:t>
            </a:r>
            <a:r>
              <a:rPr lang="ru-RU" sz="1600" dirty="0" err="1"/>
              <a:t>къевлина</a:t>
            </a:r>
            <a:r>
              <a:rPr lang="ru-RU" sz="1600" dirty="0"/>
              <a:t> а </a:t>
            </a:r>
            <a:r>
              <a:rPr lang="ru-RU" sz="1600" dirty="0" err="1"/>
              <a:t>йолуш</a:t>
            </a:r>
            <a:r>
              <a:rPr lang="en-GB" sz="1600" dirty="0"/>
              <a:t>. </a:t>
            </a:r>
            <a:r>
              <a:rPr lang="ru-RU" sz="1600" dirty="0" err="1"/>
              <a:t>Батарейкаш</a:t>
            </a:r>
            <a:r>
              <a:rPr lang="ru-RU" sz="1600" dirty="0"/>
              <a:t> </a:t>
            </a:r>
            <a:r>
              <a:rPr lang="ru-RU" sz="1600" dirty="0" err="1"/>
              <a:t>гуттар</a:t>
            </a:r>
            <a:r>
              <a:rPr lang="ru-RU" sz="1600" dirty="0"/>
              <a:t> а </a:t>
            </a:r>
            <a:r>
              <a:rPr lang="ru-RU" sz="1600" dirty="0" err="1"/>
              <a:t>хийца</a:t>
            </a:r>
            <a:r>
              <a:rPr lang="ru-RU" sz="1600" dirty="0"/>
              <a:t> </a:t>
            </a:r>
            <a:r>
              <a:rPr lang="ru-RU" sz="1600" dirty="0" err="1"/>
              <a:t>еза</a:t>
            </a:r>
            <a:r>
              <a:rPr lang="ru-RU" sz="1600" dirty="0"/>
              <a:t> </a:t>
            </a:r>
            <a:r>
              <a:rPr lang="ru-RU" sz="1600" dirty="0" err="1"/>
              <a:t>шарахь</a:t>
            </a:r>
            <a:r>
              <a:rPr lang="ru-RU" sz="1600" dirty="0"/>
              <a:t> </a:t>
            </a:r>
            <a:r>
              <a:rPr lang="ru-RU" sz="1600" dirty="0" err="1"/>
              <a:t>цкъа</a:t>
            </a:r>
            <a:r>
              <a:rPr lang="en-GB" sz="1600" dirty="0"/>
              <a:t>. </a:t>
            </a:r>
            <a:r>
              <a:rPr lang="ru-RU" sz="1600" dirty="0"/>
              <a:t>Тест </a:t>
            </a:r>
            <a:r>
              <a:rPr lang="ru-RU" sz="1600" dirty="0" err="1"/>
              <a:t>кнопканца</a:t>
            </a:r>
            <a:r>
              <a:rPr lang="ru-RU" sz="1600" dirty="0"/>
              <a:t> </a:t>
            </a:r>
            <a:r>
              <a:rPr lang="ru-RU" sz="1600" dirty="0" err="1"/>
              <a:t>сих-сиха</a:t>
            </a:r>
            <a:r>
              <a:rPr lang="ru-RU" sz="1600" dirty="0"/>
              <a:t> </a:t>
            </a:r>
            <a:r>
              <a:rPr lang="ru-RU" sz="1600" dirty="0" err="1"/>
              <a:t>зен</a:t>
            </a:r>
            <a:r>
              <a:rPr lang="ru-RU" sz="1600" dirty="0"/>
              <a:t> </a:t>
            </a:r>
            <a:r>
              <a:rPr lang="ru-RU" sz="1600" dirty="0" err="1"/>
              <a:t>еза</a:t>
            </a:r>
            <a:r>
              <a:rPr lang="ru-RU" sz="1600" dirty="0"/>
              <a:t> к1уьран </a:t>
            </a:r>
            <a:r>
              <a:rPr lang="ru-RU" sz="1600" dirty="0" err="1"/>
              <a:t>хаамбийриг</a:t>
            </a:r>
            <a:r>
              <a:rPr lang="en-GB" sz="1600" dirty="0"/>
              <a:t>.</a:t>
            </a:r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360506"/>
            <a:ext cx="1969252" cy="1428819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3690133"/>
            <a:ext cx="1969252" cy="176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5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Декхар</a:t>
            </a:r>
            <a:r>
              <a:rPr lang="ru-RU" dirty="0"/>
              <a:t> долу ц1е </a:t>
            </a:r>
            <a:r>
              <a:rPr lang="ru-RU" dirty="0" err="1"/>
              <a:t>йойу</a:t>
            </a:r>
            <a:r>
              <a:rPr lang="ru-RU" dirty="0"/>
              <a:t> г1ирс</a:t>
            </a:r>
            <a:endParaRPr lang="en-GB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2771800" y="3917816"/>
            <a:ext cx="6264696" cy="168285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1600" dirty="0"/>
              <a:t>Х1ора х1усамехь хила </a:t>
            </a:r>
            <a:r>
              <a:rPr lang="ru-RU" sz="1600" dirty="0" err="1"/>
              <a:t>беза</a:t>
            </a:r>
            <a:r>
              <a:rPr lang="ru-RU" sz="1600" dirty="0"/>
              <a:t> ц1ейойу марш я ц1ейойург</a:t>
            </a:r>
            <a:r>
              <a:rPr lang="en-GB" sz="1600" dirty="0"/>
              <a:t>. </a:t>
            </a:r>
            <a:r>
              <a:rPr lang="ru-RU" sz="1600" dirty="0"/>
              <a:t>Г1олехь дерг и </a:t>
            </a:r>
            <a:r>
              <a:rPr lang="ru-RU" sz="1600" dirty="0" err="1"/>
              <a:t>ший</a:t>
            </a:r>
            <a:r>
              <a:rPr lang="ru-RU" sz="1600" dirty="0"/>
              <a:t> а </a:t>
            </a:r>
            <a:r>
              <a:rPr lang="ru-RU" sz="1600" dirty="0" err="1"/>
              <a:t>хилар</a:t>
            </a:r>
            <a:r>
              <a:rPr lang="ru-RU" sz="1600" dirty="0"/>
              <a:t> </a:t>
            </a:r>
            <a:r>
              <a:rPr lang="ru-RU" sz="1600" dirty="0" err="1"/>
              <a:t>ду</a:t>
            </a:r>
            <a:r>
              <a:rPr lang="en-GB" sz="1600" dirty="0"/>
              <a:t>. </a:t>
            </a:r>
            <a:r>
              <a:rPr lang="ru-RU" sz="1600" dirty="0"/>
              <a:t>Ц1е </a:t>
            </a:r>
            <a:r>
              <a:rPr lang="ru-RU" sz="1600" dirty="0" err="1"/>
              <a:t>йойу</a:t>
            </a:r>
            <a:r>
              <a:rPr lang="ru-RU" sz="1600" dirty="0"/>
              <a:t> г1ирс </a:t>
            </a:r>
            <a:r>
              <a:rPr lang="ru-RU" sz="1600" dirty="0" err="1"/>
              <a:t>атта</a:t>
            </a:r>
            <a:r>
              <a:rPr lang="ru-RU" sz="1600" dirty="0"/>
              <a:t> т1екхочийла </a:t>
            </a:r>
            <a:r>
              <a:rPr lang="ru-RU" sz="1600" dirty="0" err="1"/>
              <a:t>йолуш</a:t>
            </a:r>
            <a:r>
              <a:rPr lang="ru-RU" sz="1600" dirty="0"/>
              <a:t> хила </a:t>
            </a:r>
            <a:r>
              <a:rPr lang="ru-RU" sz="1600" dirty="0" err="1"/>
              <a:t>беза</a:t>
            </a:r>
            <a:r>
              <a:rPr lang="en-GB" sz="1600" dirty="0"/>
              <a:t>. </a:t>
            </a:r>
            <a:r>
              <a:rPr lang="ru-RU" sz="1600" dirty="0"/>
              <a:t>Х1усам </a:t>
            </a:r>
            <a:r>
              <a:rPr lang="ru-RU" sz="1600" dirty="0" err="1"/>
              <a:t>чохь</a:t>
            </a:r>
            <a:r>
              <a:rPr lang="ru-RU" sz="1600" dirty="0"/>
              <a:t> </a:t>
            </a:r>
            <a:r>
              <a:rPr lang="ru-RU" sz="1600" dirty="0" err="1"/>
              <a:t>бехаш</a:t>
            </a:r>
            <a:r>
              <a:rPr lang="ru-RU" sz="1600" dirty="0"/>
              <a:t> </a:t>
            </a:r>
            <a:r>
              <a:rPr lang="ru-RU" sz="1600" dirty="0" err="1"/>
              <a:t>болучарна</a:t>
            </a:r>
            <a:r>
              <a:rPr lang="ru-RU" sz="1600" dirty="0"/>
              <a:t> </a:t>
            </a:r>
            <a:r>
              <a:rPr lang="ru-RU" sz="1600" dirty="0" err="1"/>
              <a:t>массарна</a:t>
            </a:r>
            <a:r>
              <a:rPr lang="ru-RU" sz="1600" dirty="0"/>
              <a:t> а </a:t>
            </a:r>
            <a:r>
              <a:rPr lang="ru-RU" sz="1600" dirty="0" err="1"/>
              <a:t>хаа</a:t>
            </a:r>
            <a:r>
              <a:rPr lang="ru-RU" sz="1600" dirty="0"/>
              <a:t> </a:t>
            </a:r>
            <a:r>
              <a:rPr lang="ru-RU" sz="1600" dirty="0" err="1"/>
              <a:t>деза</a:t>
            </a:r>
            <a:r>
              <a:rPr lang="ru-RU" sz="1600" dirty="0"/>
              <a:t> ц1е </a:t>
            </a:r>
            <a:r>
              <a:rPr lang="ru-RU" sz="1600" dirty="0" err="1"/>
              <a:t>йойу</a:t>
            </a:r>
            <a:r>
              <a:rPr lang="ru-RU" sz="1600" dirty="0"/>
              <a:t> г1ирс </a:t>
            </a:r>
            <a:r>
              <a:rPr lang="ru-RU" sz="1600" dirty="0" err="1"/>
              <a:t>мичахь</a:t>
            </a:r>
            <a:r>
              <a:rPr lang="ru-RU" sz="1600" dirty="0"/>
              <a:t> </a:t>
            </a:r>
            <a:r>
              <a:rPr lang="ru-RU" sz="1600" dirty="0" err="1"/>
              <a:t>бу</a:t>
            </a:r>
            <a:r>
              <a:rPr lang="en-GB" sz="1600" dirty="0"/>
              <a:t>. </a:t>
            </a:r>
            <a:r>
              <a:rPr lang="ru-RU" sz="1600" dirty="0" err="1"/>
              <a:t>Тидаме</a:t>
            </a:r>
            <a:r>
              <a:rPr lang="ru-RU" sz="1600" dirty="0"/>
              <a:t> </a:t>
            </a:r>
            <a:r>
              <a:rPr lang="ru-RU" sz="1600" dirty="0" err="1"/>
              <a:t>еша</a:t>
            </a:r>
            <a:r>
              <a:rPr lang="ru-RU" sz="1600" dirty="0"/>
              <a:t> </a:t>
            </a:r>
            <a:r>
              <a:rPr lang="ru-RU" sz="1600" dirty="0" err="1"/>
              <a:t>пайда</a:t>
            </a:r>
            <a:r>
              <a:rPr lang="ru-RU" sz="1600" dirty="0"/>
              <a:t> </a:t>
            </a:r>
            <a:r>
              <a:rPr lang="ru-RU" sz="1600" dirty="0" err="1"/>
              <a:t>эцаран</a:t>
            </a:r>
            <a:r>
              <a:rPr lang="ru-RU" sz="1600" dirty="0"/>
              <a:t> </a:t>
            </a:r>
            <a:r>
              <a:rPr lang="ru-RU" sz="1600" dirty="0" err="1"/>
              <a:t>инструкци</a:t>
            </a:r>
            <a:r>
              <a:rPr lang="en-GB" sz="1600" dirty="0"/>
              <a:t>.</a:t>
            </a: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643122"/>
            <a:ext cx="1988196" cy="1865516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7902" y="2060848"/>
            <a:ext cx="1988196" cy="1681515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97143" y="1947642"/>
            <a:ext cx="1991281" cy="156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03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Ц1Е ЯЛАРАХ ЛАРВАЛАР 1</a:t>
            </a:r>
            <a:endParaRPr lang="en-GB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2772192" y="3968397"/>
            <a:ext cx="5976664" cy="1692851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ru-RU" sz="1600" dirty="0" err="1"/>
              <a:t>Лелош</a:t>
            </a:r>
            <a:r>
              <a:rPr lang="ru-RU" sz="1600" dirty="0"/>
              <a:t> </a:t>
            </a:r>
            <a:r>
              <a:rPr lang="ru-RU" sz="1600" dirty="0" err="1"/>
              <a:t>йолчу</a:t>
            </a:r>
            <a:r>
              <a:rPr lang="ru-RU" sz="1600" dirty="0"/>
              <a:t> </a:t>
            </a:r>
            <a:r>
              <a:rPr lang="ru-RU" sz="1600" dirty="0" err="1"/>
              <a:t>пешан</a:t>
            </a:r>
            <a:r>
              <a:rPr lang="ru-RU" sz="1600" dirty="0"/>
              <a:t> </a:t>
            </a:r>
            <a:r>
              <a:rPr lang="ru-RU" sz="1600" dirty="0" err="1"/>
              <a:t>терго</a:t>
            </a:r>
            <a:r>
              <a:rPr lang="ru-RU" sz="1600" dirty="0"/>
              <a:t> </a:t>
            </a:r>
            <a:r>
              <a:rPr lang="ru-RU" sz="1600" dirty="0" err="1"/>
              <a:t>йе</a:t>
            </a:r>
            <a:r>
              <a:rPr lang="en-GB" sz="1600" dirty="0"/>
              <a:t>. </a:t>
            </a:r>
            <a:r>
              <a:rPr lang="ru-RU" sz="1600" dirty="0" err="1"/>
              <a:t>Хьо</a:t>
            </a:r>
            <a:r>
              <a:rPr lang="ru-RU" sz="1600" dirty="0"/>
              <a:t> яах1ума </a:t>
            </a:r>
            <a:r>
              <a:rPr lang="ru-RU" sz="1600" dirty="0" err="1"/>
              <a:t>еш</a:t>
            </a:r>
            <a:r>
              <a:rPr lang="ru-RU" sz="1600" dirty="0"/>
              <a:t> </a:t>
            </a:r>
            <a:r>
              <a:rPr lang="ru-RU" sz="1600" dirty="0" err="1"/>
              <a:t>волуш</a:t>
            </a:r>
            <a:r>
              <a:rPr lang="ru-RU" sz="1600" dirty="0"/>
              <a:t> </a:t>
            </a:r>
            <a:r>
              <a:rPr lang="ru-RU" sz="1600" dirty="0" err="1"/>
              <a:t>цхьана</a:t>
            </a:r>
            <a:r>
              <a:rPr lang="ru-RU" sz="1600" dirty="0"/>
              <a:t> </a:t>
            </a:r>
            <a:r>
              <a:rPr lang="ru-RU" sz="1600" dirty="0" err="1"/>
              <a:t>бахьанийца</a:t>
            </a:r>
            <a:r>
              <a:rPr lang="ru-RU" sz="1600" dirty="0"/>
              <a:t> </a:t>
            </a:r>
            <a:r>
              <a:rPr lang="ru-RU" sz="1600" dirty="0" err="1"/>
              <a:t>юкъахваьллехь</a:t>
            </a:r>
            <a:r>
              <a:rPr lang="ru-RU" sz="1600" dirty="0"/>
              <a:t>, </a:t>
            </a:r>
            <a:r>
              <a:rPr lang="ru-RU" sz="1600" dirty="0" err="1"/>
              <a:t>ерриге</a:t>
            </a:r>
            <a:r>
              <a:rPr lang="ru-RU" sz="1600" dirty="0"/>
              <a:t> а </a:t>
            </a:r>
            <a:r>
              <a:rPr lang="ru-RU" sz="1600" dirty="0" err="1"/>
              <a:t>конфоркаш</a:t>
            </a:r>
            <a:r>
              <a:rPr lang="ru-RU" sz="1600" dirty="0"/>
              <a:t> д1аяйа</a:t>
            </a:r>
            <a:r>
              <a:rPr lang="en-GB" sz="1600" dirty="0"/>
              <a:t>. </a:t>
            </a:r>
            <a:r>
              <a:rPr lang="ru-RU" sz="1600" dirty="0" err="1"/>
              <a:t>Пешан</a:t>
            </a:r>
            <a:r>
              <a:rPr lang="ru-RU" sz="1600" dirty="0"/>
              <a:t> автоматически выключатель / </a:t>
            </a:r>
            <a:r>
              <a:rPr lang="ru-RU" sz="1600" dirty="0" err="1"/>
              <a:t>хаамбийриг</a:t>
            </a:r>
            <a:r>
              <a:rPr lang="ru-RU" sz="1600" dirty="0"/>
              <a:t> </a:t>
            </a:r>
            <a:r>
              <a:rPr lang="ru-RU" sz="1600" dirty="0" err="1"/>
              <a:t>хьала</a:t>
            </a:r>
            <a:r>
              <a:rPr lang="ru-RU" sz="1600" dirty="0"/>
              <a:t> </a:t>
            </a:r>
            <a:r>
              <a:rPr lang="ru-RU" sz="1600" dirty="0" err="1"/>
              <a:t>латае</a:t>
            </a:r>
            <a:r>
              <a:rPr lang="en-GB" sz="1600" dirty="0"/>
              <a:t>. </a:t>
            </a:r>
            <a:r>
              <a:rPr lang="ru-RU" sz="1600" dirty="0" err="1"/>
              <a:t>Ларло</a:t>
            </a:r>
            <a:r>
              <a:rPr lang="ru-RU" sz="1600" dirty="0"/>
              <a:t> </a:t>
            </a:r>
            <a:r>
              <a:rPr lang="ru-RU" sz="1600" dirty="0" err="1"/>
              <a:t>йиллина</a:t>
            </a:r>
            <a:r>
              <a:rPr lang="ru-RU" sz="1600" dirty="0"/>
              <a:t> </a:t>
            </a:r>
            <a:r>
              <a:rPr lang="ru-RU" sz="1600" dirty="0" err="1"/>
              <a:t>йолу</a:t>
            </a:r>
            <a:r>
              <a:rPr lang="ru-RU" sz="1600" dirty="0"/>
              <a:t> ц1е </a:t>
            </a:r>
            <a:r>
              <a:rPr lang="ru-RU" sz="1600" dirty="0" err="1"/>
              <a:t>лелош</a:t>
            </a:r>
            <a:r>
              <a:rPr lang="en-GB" sz="1600" dirty="0"/>
              <a:t>. </a:t>
            </a:r>
            <a:r>
              <a:rPr lang="ru-RU" sz="1600" dirty="0" err="1"/>
              <a:t>Чохь</a:t>
            </a:r>
            <a:r>
              <a:rPr lang="ru-RU" sz="1600" dirty="0"/>
              <a:t> </a:t>
            </a:r>
            <a:r>
              <a:rPr lang="ru-RU" sz="1600" dirty="0" err="1"/>
              <a:t>богуш</a:t>
            </a:r>
            <a:r>
              <a:rPr lang="ru-RU" sz="1600" dirty="0"/>
              <a:t> ч1урам а </a:t>
            </a:r>
            <a:r>
              <a:rPr lang="ru-RU" sz="1600" dirty="0" err="1"/>
              <a:t>битий</a:t>
            </a:r>
            <a:r>
              <a:rPr lang="ru-RU" sz="1600" dirty="0"/>
              <a:t> </a:t>
            </a:r>
            <a:r>
              <a:rPr lang="ru-RU" sz="1600" dirty="0" err="1"/>
              <a:t>цкъа</a:t>
            </a:r>
            <a:r>
              <a:rPr lang="ru-RU" sz="1600" dirty="0"/>
              <a:t> </a:t>
            </a:r>
            <a:r>
              <a:rPr lang="ru-RU" sz="1600" dirty="0" err="1"/>
              <a:t>а</a:t>
            </a:r>
            <a:r>
              <a:rPr lang="ru-RU" sz="1600" dirty="0"/>
              <a:t> ара </a:t>
            </a:r>
            <a:r>
              <a:rPr lang="ru-RU" sz="1600" dirty="0" err="1"/>
              <a:t>ма</a:t>
            </a:r>
            <a:r>
              <a:rPr lang="ru-RU" sz="1600" dirty="0"/>
              <a:t> вала</a:t>
            </a:r>
            <a:r>
              <a:rPr lang="en-GB" sz="1600" dirty="0"/>
              <a:t>. </a:t>
            </a:r>
            <a:r>
              <a:rPr lang="ru-RU" sz="1600" dirty="0" err="1"/>
              <a:t>Догуш</a:t>
            </a:r>
            <a:r>
              <a:rPr lang="ru-RU" sz="1600" dirty="0"/>
              <a:t> долу ч1урамаш </a:t>
            </a:r>
            <a:r>
              <a:rPr lang="ru-RU" sz="1600" dirty="0" err="1"/>
              <a:t>атта</a:t>
            </a:r>
            <a:r>
              <a:rPr lang="ru-RU" sz="1600" dirty="0"/>
              <a:t> ц1е </a:t>
            </a:r>
            <a:r>
              <a:rPr lang="ru-RU" sz="1600" dirty="0" err="1"/>
              <a:t>леташ</a:t>
            </a:r>
            <a:r>
              <a:rPr lang="ru-RU" sz="1600" dirty="0"/>
              <a:t> </a:t>
            </a:r>
            <a:r>
              <a:rPr lang="ru-RU" sz="1600" dirty="0" err="1"/>
              <a:t>йолчу</a:t>
            </a:r>
            <a:r>
              <a:rPr lang="ru-RU" sz="1600" dirty="0"/>
              <a:t> х1уманашна </a:t>
            </a:r>
            <a:r>
              <a:rPr lang="ru-RU" sz="1600" dirty="0" err="1"/>
              <a:t>генахь</a:t>
            </a:r>
            <a:r>
              <a:rPr lang="ru-RU" sz="1600" dirty="0"/>
              <a:t> х1иттаде</a:t>
            </a:r>
            <a:r>
              <a:rPr lang="en-GB" sz="1600" dirty="0"/>
              <a:t>. </a:t>
            </a:r>
            <a:r>
              <a:rPr lang="ru-RU" sz="1600" dirty="0"/>
              <a:t>Чим </a:t>
            </a:r>
            <a:r>
              <a:rPr lang="ru-RU" sz="1600" dirty="0" err="1"/>
              <a:t>кхерам</a:t>
            </a:r>
            <a:r>
              <a:rPr lang="ru-RU" sz="1600" dirty="0"/>
              <a:t> </a:t>
            </a:r>
            <a:r>
              <a:rPr lang="ru-RU" sz="1600" dirty="0" err="1"/>
              <a:t>боцчу</a:t>
            </a:r>
            <a:r>
              <a:rPr lang="ru-RU" sz="1600" dirty="0"/>
              <a:t> </a:t>
            </a:r>
            <a:r>
              <a:rPr lang="ru-RU" sz="1600" dirty="0" err="1"/>
              <a:t>меттиге</a:t>
            </a:r>
            <a:r>
              <a:rPr lang="ru-RU" sz="1600" dirty="0"/>
              <a:t> д1акхосса</a:t>
            </a:r>
            <a:r>
              <a:rPr lang="en-GB" sz="1600" dirty="0"/>
              <a:t>. </a:t>
            </a:r>
            <a:r>
              <a:rPr lang="ru-RU" sz="1600" dirty="0" err="1"/>
              <a:t>Бовха</a:t>
            </a:r>
            <a:r>
              <a:rPr lang="ru-RU" sz="1600" dirty="0"/>
              <a:t> </a:t>
            </a:r>
            <a:r>
              <a:rPr lang="ru-RU" sz="1600" dirty="0" err="1"/>
              <a:t>чим</a:t>
            </a:r>
            <a:r>
              <a:rPr lang="ru-RU" sz="1600" dirty="0"/>
              <a:t> </a:t>
            </a:r>
            <a:r>
              <a:rPr lang="ru-RU" sz="1600" dirty="0" err="1"/>
              <a:t>нехаш</a:t>
            </a:r>
            <a:r>
              <a:rPr lang="ru-RU" sz="1600" dirty="0"/>
              <a:t> </a:t>
            </a:r>
            <a:r>
              <a:rPr lang="ru-RU" sz="1600" dirty="0" err="1"/>
              <a:t>кхуьссучу</a:t>
            </a:r>
            <a:r>
              <a:rPr lang="ru-RU" sz="1600" dirty="0"/>
              <a:t> </a:t>
            </a:r>
            <a:r>
              <a:rPr lang="ru-RU" sz="1600" dirty="0" err="1"/>
              <a:t>яьшкичу</a:t>
            </a:r>
            <a:r>
              <a:rPr lang="ru-RU" sz="1600" dirty="0"/>
              <a:t> </a:t>
            </a:r>
            <a:r>
              <a:rPr lang="ru-RU" sz="1600" dirty="0" err="1"/>
              <a:t>ма</a:t>
            </a:r>
            <a:r>
              <a:rPr lang="ru-RU" sz="1600" dirty="0"/>
              <a:t> </a:t>
            </a:r>
            <a:r>
              <a:rPr lang="ru-RU" sz="1600" dirty="0" err="1"/>
              <a:t>кхосса</a:t>
            </a:r>
            <a:r>
              <a:rPr lang="ru-RU" sz="1600" dirty="0"/>
              <a:t>.</a:t>
            </a:r>
            <a:endParaRPr lang="en-GB" sz="1600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550" y="1556792"/>
            <a:ext cx="2107863" cy="168804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821" y="3244832"/>
            <a:ext cx="1943951" cy="1572433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74414" y="1785086"/>
            <a:ext cx="1883785" cy="1862295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1785086"/>
            <a:ext cx="1862042" cy="178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5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Ц1Е ЯЛАРАХ ЛАРВАЛАР 2</a:t>
            </a:r>
            <a:endParaRPr lang="en-GB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5364088" y="2132856"/>
            <a:ext cx="3384376" cy="320509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ru-RU" sz="1600" dirty="0" err="1"/>
              <a:t>Хьо</a:t>
            </a:r>
            <a:r>
              <a:rPr lang="ru-RU" sz="1600" dirty="0"/>
              <a:t>  х1усамера ара </a:t>
            </a:r>
            <a:r>
              <a:rPr lang="ru-RU" sz="1600" dirty="0" err="1"/>
              <a:t>волуш</a:t>
            </a:r>
            <a:r>
              <a:rPr lang="ru-RU" sz="1600" dirty="0"/>
              <a:t>, я д1авуьжуш, </a:t>
            </a:r>
            <a:r>
              <a:rPr lang="ru-RU" sz="1600" dirty="0" err="1"/>
              <a:t>даиман</a:t>
            </a:r>
            <a:r>
              <a:rPr lang="ru-RU" sz="1600" dirty="0"/>
              <a:t> д1аяйа х1уманаш </a:t>
            </a:r>
            <a:r>
              <a:rPr lang="ru-RU" sz="1600" dirty="0" err="1"/>
              <a:t>юьтту</a:t>
            </a:r>
            <a:r>
              <a:rPr lang="ru-RU" sz="1600" dirty="0"/>
              <a:t> машина, я х1уманаш </a:t>
            </a:r>
            <a:r>
              <a:rPr lang="ru-RU" sz="1600" dirty="0" err="1"/>
              <a:t>йакъорг</a:t>
            </a:r>
            <a:r>
              <a:rPr lang="ru-RU" sz="1600" dirty="0"/>
              <a:t>.  </a:t>
            </a:r>
            <a:r>
              <a:rPr lang="ru-RU" sz="1600" dirty="0" err="1"/>
              <a:t>Говзалла</a:t>
            </a:r>
            <a:r>
              <a:rPr lang="ru-RU" sz="1600" dirty="0"/>
              <a:t> </a:t>
            </a:r>
            <a:r>
              <a:rPr lang="ru-RU" sz="1600" dirty="0" err="1"/>
              <a:t>йолу</a:t>
            </a:r>
            <a:r>
              <a:rPr lang="ru-RU" sz="1600" dirty="0"/>
              <a:t> </a:t>
            </a:r>
            <a:r>
              <a:rPr lang="ru-RU" sz="1600" dirty="0" err="1"/>
              <a:t>электрикан</a:t>
            </a:r>
            <a:r>
              <a:rPr lang="ru-RU" sz="1600" dirty="0"/>
              <a:t> </a:t>
            </a:r>
            <a:r>
              <a:rPr lang="ru-RU" sz="1600" dirty="0" err="1"/>
              <a:t>бен</a:t>
            </a:r>
            <a:r>
              <a:rPr lang="ru-RU" sz="1600" dirty="0"/>
              <a:t> </a:t>
            </a:r>
            <a:r>
              <a:rPr lang="ru-RU" sz="1600" dirty="0" err="1"/>
              <a:t>бакъо</a:t>
            </a:r>
            <a:r>
              <a:rPr lang="ru-RU" sz="1600" dirty="0"/>
              <a:t> </a:t>
            </a:r>
            <a:r>
              <a:rPr lang="ru-RU" sz="1600" dirty="0" err="1"/>
              <a:t>яц</a:t>
            </a:r>
            <a:r>
              <a:rPr lang="ru-RU" sz="1600" dirty="0"/>
              <a:t> электрически г1ирс д1ах1отто а, </a:t>
            </a:r>
            <a:r>
              <a:rPr lang="ru-RU" sz="1600" dirty="0" err="1"/>
              <a:t>табан</a:t>
            </a:r>
            <a:r>
              <a:rPr lang="ru-RU" sz="1600" dirty="0"/>
              <a:t> а</a:t>
            </a:r>
            <a:r>
              <a:rPr lang="en-GB" sz="1600" dirty="0"/>
              <a:t>. </a:t>
            </a:r>
            <a:r>
              <a:rPr lang="ru-RU" sz="1600" dirty="0"/>
              <a:t> Д1акхиссина г1ишлош </a:t>
            </a:r>
            <a:r>
              <a:rPr lang="ru-RU" sz="1600" dirty="0" err="1"/>
              <a:t>яран</a:t>
            </a:r>
            <a:r>
              <a:rPr lang="ru-RU" sz="1600" dirty="0"/>
              <a:t> </a:t>
            </a:r>
            <a:r>
              <a:rPr lang="ru-RU" sz="1600" dirty="0" err="1"/>
              <a:t>материалех</a:t>
            </a:r>
            <a:r>
              <a:rPr lang="ru-RU" sz="1600" dirty="0"/>
              <a:t> а</a:t>
            </a:r>
            <a:r>
              <a:rPr lang="en-GB" sz="1600" dirty="0"/>
              <a:t>, </a:t>
            </a:r>
            <a:r>
              <a:rPr lang="ru-RU" sz="1600" dirty="0" err="1"/>
              <a:t>мужалтан</a:t>
            </a:r>
            <a:r>
              <a:rPr lang="ru-RU" sz="1600" dirty="0"/>
              <a:t> </a:t>
            </a:r>
            <a:r>
              <a:rPr lang="ru-RU" sz="1600" dirty="0" err="1"/>
              <a:t>яьшканех</a:t>
            </a:r>
            <a:r>
              <a:rPr lang="ru-RU" sz="1600" dirty="0"/>
              <a:t> а, </a:t>
            </a:r>
            <a:r>
              <a:rPr lang="ru-RU" sz="1600" dirty="0" err="1"/>
              <a:t>кхидолу</a:t>
            </a:r>
            <a:r>
              <a:rPr lang="ru-RU" sz="1600" dirty="0"/>
              <a:t> </a:t>
            </a:r>
            <a:r>
              <a:rPr lang="ru-RU" sz="1600" dirty="0" err="1"/>
              <a:t>даххех</a:t>
            </a:r>
            <a:r>
              <a:rPr lang="ru-RU" sz="1600" dirty="0"/>
              <a:t> а </a:t>
            </a:r>
            <a:r>
              <a:rPr lang="ru-RU" sz="1600" dirty="0" err="1"/>
              <a:t>пайда</a:t>
            </a:r>
            <a:r>
              <a:rPr lang="ru-RU" sz="1600" dirty="0"/>
              <a:t> </a:t>
            </a:r>
            <a:r>
              <a:rPr lang="ru-RU" sz="1600" dirty="0" err="1"/>
              <a:t>оьцу</a:t>
            </a:r>
            <a:r>
              <a:rPr lang="ru-RU" sz="1600" dirty="0"/>
              <a:t> </a:t>
            </a:r>
            <a:r>
              <a:rPr lang="ru-RU" sz="1600" dirty="0" err="1"/>
              <a:t>леррина</a:t>
            </a:r>
            <a:r>
              <a:rPr lang="ru-RU" sz="1600" dirty="0"/>
              <a:t> ц1е </a:t>
            </a:r>
            <a:r>
              <a:rPr lang="ru-RU" sz="1600" dirty="0" err="1"/>
              <a:t>тосучара</a:t>
            </a:r>
            <a:r>
              <a:rPr lang="en-GB" sz="1600" dirty="0"/>
              <a:t>. </a:t>
            </a:r>
            <a:r>
              <a:rPr lang="ru-RU" sz="1600" dirty="0" err="1"/>
              <a:t>Ламин</a:t>
            </a:r>
            <a:r>
              <a:rPr lang="ru-RU" sz="1600" dirty="0"/>
              <a:t> </a:t>
            </a:r>
            <a:r>
              <a:rPr lang="ru-RU" sz="1600" dirty="0" err="1"/>
              <a:t>чоьнаш</a:t>
            </a:r>
            <a:r>
              <a:rPr lang="ru-RU" sz="1600" dirty="0"/>
              <a:t> а, </a:t>
            </a:r>
            <a:r>
              <a:rPr lang="ru-RU" sz="1600" dirty="0" err="1"/>
              <a:t>гаражаш</a:t>
            </a:r>
            <a:r>
              <a:rPr lang="ru-RU" sz="1600" dirty="0"/>
              <a:t> а, ц1е </a:t>
            </a:r>
            <a:r>
              <a:rPr lang="ru-RU" sz="1600" dirty="0" err="1"/>
              <a:t>летачу</a:t>
            </a:r>
            <a:r>
              <a:rPr lang="ru-RU" sz="1600" dirty="0"/>
              <a:t> х1уманех ц1ена </a:t>
            </a:r>
            <a:r>
              <a:rPr lang="ru-RU" sz="1600" dirty="0" err="1"/>
              <a:t>латтае</a:t>
            </a:r>
            <a:r>
              <a:rPr lang="ru-RU" sz="1600" dirty="0"/>
              <a:t>.</a:t>
            </a:r>
            <a:r>
              <a:rPr lang="en-GB" sz="1600" dirty="0"/>
              <a:t> </a:t>
            </a:r>
            <a:r>
              <a:rPr lang="ru-RU" sz="1600" dirty="0" err="1"/>
              <a:t>Нехаш</a:t>
            </a:r>
            <a:r>
              <a:rPr lang="ru-RU" sz="1600" dirty="0"/>
              <a:t> </a:t>
            </a:r>
            <a:r>
              <a:rPr lang="ru-RU" sz="1600" dirty="0" err="1"/>
              <a:t>кхуьссу</a:t>
            </a:r>
            <a:r>
              <a:rPr lang="ru-RU" sz="1600" dirty="0"/>
              <a:t> </a:t>
            </a:r>
            <a:r>
              <a:rPr lang="ru-RU" sz="1600" dirty="0" err="1"/>
              <a:t>контейнераш</a:t>
            </a:r>
            <a:r>
              <a:rPr lang="ru-RU" sz="1600" dirty="0"/>
              <a:t> г1ишлошна </a:t>
            </a:r>
            <a:r>
              <a:rPr lang="ru-RU" sz="1600" dirty="0" err="1"/>
              <a:t>генахь</a:t>
            </a:r>
            <a:r>
              <a:rPr lang="ru-RU" sz="1600" dirty="0"/>
              <a:t> х1иттае. </a:t>
            </a:r>
            <a:endParaRPr lang="en-GB" sz="1600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7470" y="3714065"/>
            <a:ext cx="1991282" cy="1731159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2561938"/>
            <a:ext cx="1991281" cy="1389434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748920"/>
            <a:ext cx="2030336" cy="177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85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e 2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22" y="3553824"/>
            <a:ext cx="2317121" cy="1474194"/>
          </a:xfrm>
          <a:prstGeom prst="rect">
            <a:avLst/>
          </a:prstGeom>
        </p:spPr>
      </p:pic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Ц1е </a:t>
            </a:r>
            <a:r>
              <a:rPr lang="ru-RU" dirty="0" err="1"/>
              <a:t>ялахь</a:t>
            </a:r>
            <a:r>
              <a:rPr lang="ru-RU" dirty="0"/>
              <a:t> х1ун дан </a:t>
            </a:r>
            <a:r>
              <a:rPr lang="ru-RU" dirty="0" err="1"/>
              <a:t>деза</a:t>
            </a:r>
            <a:r>
              <a:rPr lang="ru-RU" dirty="0"/>
              <a:t>?</a:t>
            </a:r>
            <a:endParaRPr lang="en-GB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6156174" y="980728"/>
            <a:ext cx="2880321" cy="5688632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GB" sz="1400" dirty="0"/>
              <a:t>1)</a:t>
            </a:r>
            <a:r>
              <a:rPr lang="ru-RU" sz="1400" dirty="0"/>
              <a:t>К1ЕЛХЬАРБАХА</a:t>
            </a:r>
            <a:endParaRPr lang="en-GB" sz="1400" dirty="0"/>
          </a:p>
          <a:p>
            <a:pPr marL="0" indent="0">
              <a:buNone/>
            </a:pPr>
            <a:r>
              <a:rPr lang="ru-RU" sz="1400" dirty="0" err="1"/>
              <a:t>Мелверг</a:t>
            </a:r>
            <a:r>
              <a:rPr lang="ru-RU" sz="1400" dirty="0"/>
              <a:t> </a:t>
            </a:r>
            <a:r>
              <a:rPr lang="ru-RU" sz="1400" dirty="0" err="1"/>
              <a:t>кхерам</a:t>
            </a:r>
            <a:r>
              <a:rPr lang="ru-RU" sz="1400" dirty="0"/>
              <a:t> </a:t>
            </a:r>
            <a:r>
              <a:rPr lang="ru-RU" sz="1400" dirty="0" err="1"/>
              <a:t>боцуш</a:t>
            </a:r>
            <a:r>
              <a:rPr lang="ru-RU" sz="1400" dirty="0"/>
              <a:t> ара </a:t>
            </a:r>
            <a:r>
              <a:rPr lang="ru-RU" sz="1400" dirty="0" err="1"/>
              <a:t>ваккха</a:t>
            </a:r>
            <a:r>
              <a:rPr lang="ru-RU" sz="1400" dirty="0"/>
              <a:t>. К1ур </a:t>
            </a:r>
            <a:r>
              <a:rPr lang="ru-RU" sz="1400" dirty="0" err="1"/>
              <a:t>юккъехула</a:t>
            </a:r>
            <a:r>
              <a:rPr lang="ru-RU" sz="1400" dirty="0"/>
              <a:t> </a:t>
            </a:r>
            <a:r>
              <a:rPr lang="ru-RU" sz="1400" dirty="0" err="1"/>
              <a:t>аравалар</a:t>
            </a:r>
            <a:r>
              <a:rPr lang="ru-RU" sz="1400" dirty="0"/>
              <a:t> </a:t>
            </a:r>
            <a:r>
              <a:rPr lang="ru-RU" sz="1400" dirty="0" err="1"/>
              <a:t>кхераме</a:t>
            </a:r>
            <a:r>
              <a:rPr lang="ru-RU" sz="1400" dirty="0"/>
              <a:t> </a:t>
            </a:r>
            <a:r>
              <a:rPr lang="ru-RU" sz="1400" dirty="0" err="1"/>
              <a:t>ду</a:t>
            </a:r>
            <a:r>
              <a:rPr lang="en-GB" sz="1400" dirty="0"/>
              <a:t>. </a:t>
            </a:r>
            <a:r>
              <a:rPr lang="ru-RU" sz="1400" dirty="0"/>
              <a:t>Не1араш д1акъовла</a:t>
            </a:r>
            <a:r>
              <a:rPr lang="en-GB" sz="1400" dirty="0"/>
              <a:t>. </a:t>
            </a:r>
            <a:r>
              <a:rPr lang="ru-RU" sz="1400" dirty="0" err="1"/>
              <a:t>Хьалххе</a:t>
            </a:r>
            <a:r>
              <a:rPr lang="ru-RU" sz="1400" dirty="0"/>
              <a:t> </a:t>
            </a:r>
            <a:r>
              <a:rPr lang="ru-RU" sz="1400" dirty="0" err="1"/>
              <a:t>шаьш</a:t>
            </a:r>
            <a:r>
              <a:rPr lang="ru-RU" sz="1400" dirty="0"/>
              <a:t> </a:t>
            </a:r>
            <a:r>
              <a:rPr lang="ru-RU" sz="1400" dirty="0" err="1"/>
              <a:t>барт</a:t>
            </a:r>
            <a:r>
              <a:rPr lang="ru-RU" sz="1400" dirty="0"/>
              <a:t> </a:t>
            </a:r>
            <a:r>
              <a:rPr lang="ru-RU" sz="1400" dirty="0" err="1"/>
              <a:t>бинчу</a:t>
            </a:r>
            <a:r>
              <a:rPr lang="ru-RU" sz="1400" dirty="0"/>
              <a:t> </a:t>
            </a:r>
            <a:r>
              <a:rPr lang="ru-RU" sz="1400" dirty="0" err="1"/>
              <a:t>гуллучу</a:t>
            </a:r>
            <a:r>
              <a:rPr lang="ru-RU" sz="1400" dirty="0"/>
              <a:t> </a:t>
            </a:r>
            <a:r>
              <a:rPr lang="ru-RU" sz="1400" dirty="0" err="1"/>
              <a:t>меттиге</a:t>
            </a:r>
            <a:r>
              <a:rPr lang="ru-RU" sz="1400" dirty="0"/>
              <a:t> д1аг1о</a:t>
            </a:r>
            <a:r>
              <a:rPr lang="en-GB" sz="1400" dirty="0"/>
              <a:t>.</a:t>
            </a:r>
          </a:p>
          <a:p>
            <a:pPr marL="0" indent="0">
              <a:buNone/>
            </a:pPr>
            <a:r>
              <a:rPr lang="en-GB" sz="1400" dirty="0"/>
              <a:t> </a:t>
            </a:r>
          </a:p>
          <a:p>
            <a:pPr marL="0" indent="0">
              <a:buNone/>
            </a:pPr>
            <a:r>
              <a:rPr lang="en-GB" sz="1400" dirty="0"/>
              <a:t>2) </a:t>
            </a:r>
            <a:r>
              <a:rPr lang="ru-RU" sz="1400" dirty="0"/>
              <a:t>ХААМ БЕ</a:t>
            </a:r>
            <a:endParaRPr lang="en-GB" sz="1400" dirty="0"/>
          </a:p>
          <a:p>
            <a:pPr marL="0" indent="0">
              <a:buNone/>
            </a:pPr>
            <a:r>
              <a:rPr lang="ru-RU" sz="1400" dirty="0"/>
              <a:t>Экстренный номер </a:t>
            </a:r>
            <a:r>
              <a:rPr lang="en-GB" sz="1400" dirty="0"/>
              <a:t>110</a:t>
            </a:r>
            <a:r>
              <a:rPr lang="ru-RU" sz="1400" dirty="0"/>
              <a:t> т1е д1а а </a:t>
            </a:r>
            <a:r>
              <a:rPr lang="ru-RU" sz="1400" dirty="0" err="1"/>
              <a:t>тохий</a:t>
            </a:r>
            <a:r>
              <a:rPr lang="ru-RU" sz="1400" dirty="0"/>
              <a:t> ц1е </a:t>
            </a:r>
            <a:r>
              <a:rPr lang="ru-RU" sz="1400" dirty="0" err="1"/>
              <a:t>йойучу</a:t>
            </a:r>
            <a:r>
              <a:rPr lang="ru-RU" sz="1400" dirty="0"/>
              <a:t> сервисе </a:t>
            </a:r>
            <a:r>
              <a:rPr lang="ru-RU" sz="1400" dirty="0" err="1"/>
              <a:t>хаам</a:t>
            </a:r>
            <a:r>
              <a:rPr lang="ru-RU" sz="1400" dirty="0"/>
              <a:t> </a:t>
            </a:r>
            <a:r>
              <a:rPr lang="ru-RU" sz="1400" dirty="0" err="1"/>
              <a:t>бе</a:t>
            </a:r>
            <a:r>
              <a:rPr lang="en-GB" sz="1400" dirty="0"/>
              <a:t>. </a:t>
            </a:r>
            <a:r>
              <a:rPr lang="ru-RU" sz="1400" dirty="0" err="1"/>
              <a:t>Ма</a:t>
            </a:r>
            <a:r>
              <a:rPr lang="ru-RU" sz="1400" dirty="0"/>
              <a:t> </a:t>
            </a:r>
            <a:r>
              <a:rPr lang="ru-RU" sz="1400" dirty="0" err="1"/>
              <a:t>дарра</a:t>
            </a:r>
            <a:r>
              <a:rPr lang="ru-RU" sz="1400" dirty="0"/>
              <a:t> </a:t>
            </a:r>
            <a:r>
              <a:rPr lang="ru-RU" sz="1400" dirty="0" err="1"/>
              <a:t>йогучу</a:t>
            </a:r>
            <a:r>
              <a:rPr lang="ru-RU" sz="1400" dirty="0"/>
              <a:t> г1ишлонан адрес д1адийца.</a:t>
            </a:r>
            <a:endParaRPr lang="en-GB" sz="1400" dirty="0"/>
          </a:p>
          <a:p>
            <a:pPr marL="0" indent="0">
              <a:buNone/>
            </a:pPr>
            <a:r>
              <a:rPr lang="en-GB" sz="1400" dirty="0"/>
              <a:t> </a:t>
            </a:r>
          </a:p>
          <a:p>
            <a:pPr marL="0" indent="0">
              <a:buNone/>
            </a:pPr>
            <a:r>
              <a:rPr lang="en-GB" sz="1400" dirty="0"/>
              <a:t>3) </a:t>
            </a:r>
            <a:r>
              <a:rPr lang="ru-RU" sz="1400" dirty="0"/>
              <a:t>Д1АЯЙА</a:t>
            </a:r>
            <a:endParaRPr lang="en-GB" sz="1400" dirty="0"/>
          </a:p>
          <a:p>
            <a:pPr marL="0" indent="0">
              <a:buNone/>
            </a:pPr>
            <a:r>
              <a:rPr lang="ru-RU" sz="1400" dirty="0"/>
              <a:t>Ц1е </a:t>
            </a:r>
            <a:r>
              <a:rPr lang="ru-RU" sz="1400" dirty="0" err="1"/>
              <a:t>йоккха</a:t>
            </a:r>
            <a:r>
              <a:rPr lang="ru-RU" sz="1400" dirty="0"/>
              <a:t> </a:t>
            </a:r>
            <a:r>
              <a:rPr lang="ru-RU" sz="1400" dirty="0" err="1"/>
              <a:t>летта</a:t>
            </a:r>
            <a:r>
              <a:rPr lang="ru-RU" sz="1400" dirty="0"/>
              <a:t> </a:t>
            </a:r>
            <a:r>
              <a:rPr lang="ru-RU" sz="1400" dirty="0" err="1"/>
              <a:t>яцахь</a:t>
            </a:r>
            <a:r>
              <a:rPr lang="ru-RU" sz="1400" dirty="0"/>
              <a:t>, </a:t>
            </a:r>
            <a:r>
              <a:rPr lang="ru-RU" sz="1400" dirty="0" err="1"/>
              <a:t>ц1е</a:t>
            </a:r>
            <a:r>
              <a:rPr lang="ru-RU" sz="1400" dirty="0"/>
              <a:t> </a:t>
            </a:r>
            <a:r>
              <a:rPr lang="ru-RU" sz="1400" dirty="0" err="1"/>
              <a:t>йойучу</a:t>
            </a:r>
            <a:r>
              <a:rPr lang="ru-RU" sz="1400" dirty="0"/>
              <a:t> </a:t>
            </a:r>
            <a:r>
              <a:rPr lang="ru-RU" sz="1400" dirty="0" err="1"/>
              <a:t>маршаца</a:t>
            </a:r>
            <a:r>
              <a:rPr lang="ru-RU" sz="1400" dirty="0"/>
              <a:t>, </a:t>
            </a:r>
            <a:r>
              <a:rPr lang="ru-RU" sz="1400"/>
              <a:t>я ц1ейойучуьнца </a:t>
            </a:r>
            <a:r>
              <a:rPr lang="ru-RU" sz="1400" dirty="0"/>
              <a:t>и д1аяйа г1орта.</a:t>
            </a:r>
            <a:r>
              <a:rPr lang="en-GB" sz="1400" dirty="0"/>
              <a:t> </a:t>
            </a:r>
            <a:r>
              <a:rPr lang="ru-RU" sz="1400" dirty="0" err="1"/>
              <a:t>Хьайна</a:t>
            </a:r>
            <a:r>
              <a:rPr lang="ru-RU" sz="1400" dirty="0"/>
              <a:t> </a:t>
            </a:r>
            <a:r>
              <a:rPr lang="ru-RU" sz="1400" dirty="0" err="1"/>
              <a:t>кхерам</a:t>
            </a:r>
            <a:r>
              <a:rPr lang="ru-RU" sz="1400" dirty="0"/>
              <a:t> </a:t>
            </a:r>
            <a:r>
              <a:rPr lang="ru-RU" sz="1400" dirty="0" err="1"/>
              <a:t>ма</a:t>
            </a:r>
            <a:r>
              <a:rPr lang="ru-RU" sz="1400" dirty="0"/>
              <a:t> </a:t>
            </a:r>
            <a:r>
              <a:rPr lang="ru-RU" sz="1400" dirty="0" err="1"/>
              <a:t>баккха</a:t>
            </a:r>
            <a:r>
              <a:rPr lang="en-GB" sz="1400" dirty="0"/>
              <a:t>. </a:t>
            </a:r>
            <a:r>
              <a:rPr lang="ru-RU" sz="1400" dirty="0"/>
              <a:t>К1ур ч1ог1а д1аьвше </a:t>
            </a:r>
            <a:r>
              <a:rPr lang="ru-RU" sz="1400" dirty="0" err="1"/>
              <a:t>бу</a:t>
            </a:r>
            <a:r>
              <a:rPr lang="ru-RU" sz="1400" dirty="0"/>
              <a:t>.</a:t>
            </a:r>
            <a:r>
              <a:rPr lang="en-GB" sz="1400" dirty="0"/>
              <a:t> </a:t>
            </a:r>
          </a:p>
          <a:p>
            <a:pPr marL="0" indent="0">
              <a:buNone/>
            </a:pPr>
            <a:r>
              <a:rPr lang="en-GB" sz="1400" dirty="0"/>
              <a:t> </a:t>
            </a:r>
          </a:p>
          <a:p>
            <a:pPr marL="0" indent="0">
              <a:buNone/>
            </a:pPr>
            <a:r>
              <a:rPr lang="ru-RU" sz="1400" dirty="0" err="1"/>
              <a:t>Ахьа</a:t>
            </a:r>
            <a:r>
              <a:rPr lang="ru-RU" sz="1400" dirty="0"/>
              <a:t> х1оьттинчу </a:t>
            </a:r>
            <a:r>
              <a:rPr lang="ru-RU" sz="1400" dirty="0" err="1"/>
              <a:t>хьолан</a:t>
            </a:r>
            <a:r>
              <a:rPr lang="ru-RU" sz="1400" dirty="0"/>
              <a:t> </a:t>
            </a:r>
            <a:r>
              <a:rPr lang="ru-RU" sz="1400" dirty="0" err="1"/>
              <a:t>хьесап</a:t>
            </a:r>
            <a:r>
              <a:rPr lang="ru-RU" sz="1400" dirty="0"/>
              <a:t> </a:t>
            </a:r>
            <a:r>
              <a:rPr lang="ru-RU" sz="1400" dirty="0" err="1"/>
              <a:t>даро</a:t>
            </a:r>
            <a:r>
              <a:rPr lang="ru-RU" sz="1400" dirty="0"/>
              <a:t> </a:t>
            </a:r>
            <a:r>
              <a:rPr lang="ru-RU" sz="1400" dirty="0" err="1"/>
              <a:t>билгалдоккхур</a:t>
            </a:r>
            <a:r>
              <a:rPr lang="ru-RU" sz="1400" dirty="0"/>
              <a:t> </a:t>
            </a:r>
            <a:r>
              <a:rPr lang="ru-RU" sz="1400" dirty="0" err="1"/>
              <a:t>ду</a:t>
            </a:r>
            <a:r>
              <a:rPr lang="ru-RU" sz="1400" dirty="0"/>
              <a:t> </a:t>
            </a:r>
            <a:r>
              <a:rPr lang="ru-RU" sz="1400" dirty="0" err="1"/>
              <a:t>кхарах</a:t>
            </a:r>
            <a:r>
              <a:rPr lang="ru-RU" sz="1400" dirty="0"/>
              <a:t> хьалха-т1аьхьа х1ун дан </a:t>
            </a:r>
            <a:r>
              <a:rPr lang="ru-RU" sz="1400" dirty="0" err="1"/>
              <a:t>деза</a:t>
            </a:r>
            <a:r>
              <a:rPr lang="en-GB" sz="1400" dirty="0"/>
              <a:t>. </a:t>
            </a:r>
            <a:r>
              <a:rPr lang="ru-RU" sz="1400" dirty="0" err="1"/>
              <a:t>Шен</a:t>
            </a:r>
            <a:r>
              <a:rPr lang="ru-RU" sz="1400" dirty="0"/>
              <a:t> </a:t>
            </a:r>
            <a:r>
              <a:rPr lang="ru-RU" sz="1400" dirty="0" err="1"/>
              <a:t>рожехь</a:t>
            </a:r>
            <a:r>
              <a:rPr lang="ru-RU" sz="1400" dirty="0"/>
              <a:t> ц1арах </a:t>
            </a:r>
            <a:r>
              <a:rPr lang="ru-RU" sz="1400" dirty="0" err="1"/>
              <a:t>ларваларан</a:t>
            </a:r>
            <a:r>
              <a:rPr lang="ru-RU" sz="1400" dirty="0"/>
              <a:t> 1амораш д1адахьар </a:t>
            </a:r>
            <a:r>
              <a:rPr lang="ru-RU" sz="1400" dirty="0" err="1"/>
              <a:t>пайдехь</a:t>
            </a:r>
            <a:r>
              <a:rPr lang="ru-RU" sz="1400" dirty="0"/>
              <a:t> </a:t>
            </a:r>
            <a:r>
              <a:rPr lang="ru-RU" sz="1400" dirty="0" err="1"/>
              <a:t>ду</a:t>
            </a:r>
            <a:r>
              <a:rPr lang="ru-RU" sz="1400" dirty="0"/>
              <a:t>, </a:t>
            </a:r>
            <a:r>
              <a:rPr lang="ru-RU" sz="1400" dirty="0" err="1"/>
              <a:t>массарна</a:t>
            </a:r>
            <a:r>
              <a:rPr lang="ru-RU" sz="1400" dirty="0"/>
              <a:t> а х1ун да </a:t>
            </a:r>
            <a:r>
              <a:rPr lang="ru-RU" sz="1400" dirty="0" err="1"/>
              <a:t>деза</a:t>
            </a:r>
            <a:r>
              <a:rPr lang="ru-RU" sz="1400" dirty="0"/>
              <a:t> 1амийта.</a:t>
            </a:r>
            <a:endParaRPr lang="nb-NO" sz="1300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8153" y="1563069"/>
            <a:ext cx="2656839" cy="1863262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61634" y="4437469"/>
            <a:ext cx="1995059" cy="1854752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86527" y="3196572"/>
            <a:ext cx="1251108" cy="119655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2229179"/>
            <a:ext cx="1650289" cy="1368152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42529" y="4364169"/>
            <a:ext cx="1520363" cy="129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39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201CED-C67C-264E-BEBF-A96A127D7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PŘEDCHÁZENÍ ZRANĚNÍM V DŮSLEDKU POPÁLENÍ U DĚTÍ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152FE22-F8AC-B947-902B-67CD13EA3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287" y="1152000"/>
            <a:ext cx="8082000" cy="4860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4" name="Plassholder for innhold 4">
            <a:extLst>
              <a:ext uri="{FF2B5EF4-FFF2-40B4-BE49-F238E27FC236}">
                <a16:creationId xmlns:a16="http://schemas.microsoft.com/office/drawing/2014/main" id="{22984CA9-00C5-A14A-AB9B-1668B95D9597}"/>
              </a:ext>
            </a:extLst>
          </p:cNvPr>
          <p:cNvSpPr txBox="1">
            <a:spLocks/>
          </p:cNvSpPr>
          <p:nvPr/>
        </p:nvSpPr>
        <p:spPr>
          <a:xfrm>
            <a:off x="6156175" y="980728"/>
            <a:ext cx="2629508" cy="5303862"/>
          </a:xfrm>
          <a:prstGeom prst="rect">
            <a:avLst/>
          </a:prstGeom>
        </p:spPr>
        <p:txBody>
          <a:bodyPr vert="horz" lIns="0" tIns="0" rIns="91440" bIns="45720" rtlCol="0" anchor="ctr">
            <a:noAutofit/>
          </a:bodyPr>
          <a:lstStyle>
            <a:lvl1pPr marL="269875" indent="-269875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035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52413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▪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4613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1400" dirty="0"/>
          </a:p>
          <a:p>
            <a:r>
              <a:rPr lang="cs-CZ" dirty="0"/>
              <a:t>Vyhněte se teplým nápojům, pokud právě kojíte nebo držíte dítě.</a:t>
            </a:r>
          </a:p>
          <a:p>
            <a:endParaRPr lang="nb-NO" sz="1400" dirty="0"/>
          </a:p>
          <a:p>
            <a:r>
              <a:rPr lang="cs-CZ" dirty="0"/>
              <a:t>Dbejte na to, aby děti neměly volný přístup k horkým plochám, jako je krb, elektrický radiátor, trouba a podobně.</a:t>
            </a:r>
            <a:br>
              <a:rPr lang="nb-NO" sz="1400" dirty="0"/>
            </a:br>
            <a:endParaRPr lang="nb-NO" sz="1400" dirty="0"/>
          </a:p>
          <a:p>
            <a:r>
              <a:rPr lang="cs-CZ" dirty="0"/>
              <a:t>Dejte pozor na teplotu vody ve vaně a dbejte na to, aby děti nepouštěly horkou vodu. Upravte teplotu vody v bojleru.</a:t>
            </a:r>
          </a:p>
          <a:p>
            <a:pPr marL="0" indent="0">
              <a:buNone/>
            </a:pPr>
            <a:endParaRPr lang="nb-NO" sz="1400" dirty="0"/>
          </a:p>
          <a:p>
            <a:endParaRPr lang="nb-NO" sz="1400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1855DDA-53DF-6649-98C9-83229F8A7A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1979" y="1405552"/>
            <a:ext cx="2665848" cy="2599512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13E48AC8-21AF-A84E-8233-C0D7931EB3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15816" y="1988840"/>
            <a:ext cx="2520278" cy="2453646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EE5D5187-E612-AE46-9A9E-A244D46A62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1" t="10020" r="6612"/>
          <a:stretch/>
        </p:blipFill>
        <p:spPr>
          <a:xfrm>
            <a:off x="991374" y="3836787"/>
            <a:ext cx="2216535" cy="217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81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201CED-C67C-264E-BEBF-A96A127D7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PŘEDCHÁZENÍ ZRANĚNÍM V DŮSLEDKU POPÁLENÍ U DĚTÍ</a:t>
            </a:r>
          </a:p>
        </p:txBody>
      </p:sp>
      <p:sp>
        <p:nvSpPr>
          <p:cNvPr id="4" name="Plassholder for innhold 4">
            <a:extLst>
              <a:ext uri="{FF2B5EF4-FFF2-40B4-BE49-F238E27FC236}">
                <a16:creationId xmlns:a16="http://schemas.microsoft.com/office/drawing/2014/main" id="{22984CA9-00C5-A14A-AB9B-1668B95D9597}"/>
              </a:ext>
            </a:extLst>
          </p:cNvPr>
          <p:cNvSpPr txBox="1">
            <a:spLocks/>
          </p:cNvSpPr>
          <p:nvPr/>
        </p:nvSpPr>
        <p:spPr>
          <a:xfrm>
            <a:off x="6156175" y="980728"/>
            <a:ext cx="2629508" cy="5303862"/>
          </a:xfrm>
          <a:prstGeom prst="rect">
            <a:avLst/>
          </a:prstGeom>
        </p:spPr>
        <p:txBody>
          <a:bodyPr vert="horz" lIns="0" tIns="0" rIns="91440" bIns="45720" rtlCol="0" anchor="ctr">
            <a:noAutofit/>
          </a:bodyPr>
          <a:lstStyle>
            <a:lvl1pPr marL="269875" indent="-269875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035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52413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▪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4613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1400" dirty="0"/>
          </a:p>
          <a:p>
            <a:r>
              <a:rPr lang="cs-CZ" dirty="0"/>
              <a:t>Držte děti v dostatečné vzdálenosti od hrnců s vařícím se jídlem.</a:t>
            </a:r>
            <a:endParaRPr lang="nb-NO" sz="1400" dirty="0"/>
          </a:p>
          <a:p>
            <a:r>
              <a:rPr lang="cs-CZ" dirty="0"/>
              <a:t>V případě varné konvice myslete na umístění jak konvice, tak i šňůry.</a:t>
            </a:r>
            <a:endParaRPr lang="nb-NO" sz="1400" dirty="0"/>
          </a:p>
          <a:p>
            <a:r>
              <a:rPr lang="cs-CZ" dirty="0"/>
              <a:t>Buďte opatrní na stoly s ubrusy, šálky na kávu, svíčkami atd. Děti je na sebe mohou strhnout.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B778EBA-ED32-744F-A178-2AA5BC8F1C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7623" y="1268760"/>
            <a:ext cx="2357003" cy="2294688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8624B475-0F5F-CF43-A6FA-9E19BE36F4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8" t="10212" r="4633" b="9544"/>
          <a:stretch/>
        </p:blipFill>
        <p:spPr>
          <a:xfrm>
            <a:off x="918852" y="3284984"/>
            <a:ext cx="2357004" cy="2204954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4393EC7A-48ED-2F48-81D0-BC073BB38A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8" t="9666" b="5442"/>
          <a:stretch/>
        </p:blipFill>
        <p:spPr>
          <a:xfrm>
            <a:off x="3419872" y="2780928"/>
            <a:ext cx="2357004" cy="23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18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6297C0-F7EA-8C45-8FFB-075321B66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 případě, že se dítě opaří</a:t>
            </a:r>
          </a:p>
        </p:txBody>
      </p:sp>
      <p:sp>
        <p:nvSpPr>
          <p:cNvPr id="4" name="Plassholder for innhold 4">
            <a:extLst>
              <a:ext uri="{FF2B5EF4-FFF2-40B4-BE49-F238E27FC236}">
                <a16:creationId xmlns:a16="http://schemas.microsoft.com/office/drawing/2014/main" id="{EF286087-7965-2C43-876E-986C9DA4E9C5}"/>
              </a:ext>
            </a:extLst>
          </p:cNvPr>
          <p:cNvSpPr txBox="1">
            <a:spLocks/>
          </p:cNvSpPr>
          <p:nvPr/>
        </p:nvSpPr>
        <p:spPr>
          <a:xfrm>
            <a:off x="6156175" y="980728"/>
            <a:ext cx="2629508" cy="5303862"/>
          </a:xfrm>
          <a:prstGeom prst="rect">
            <a:avLst/>
          </a:prstGeom>
        </p:spPr>
        <p:txBody>
          <a:bodyPr vert="horz" lIns="0" tIns="0" rIns="91440" bIns="45720" rtlCol="0" anchor="ctr">
            <a:noAutofit/>
          </a:bodyPr>
          <a:lstStyle>
            <a:lvl1pPr marL="269875" indent="-269875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035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52413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▪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7913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4613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Chlaďte popálené místo vodou o teplotě asi 20 stupňů po dobu 20 minut, pokud máte podezření na vážné opaření. Toto opatření platí pro děti bez ohledu na věk.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E202307-F166-5F45-9844-44C0050860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560" y="1115755"/>
            <a:ext cx="5117729" cy="4982423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4B3A59A7-DD61-624D-AE93-FF895AB7E245}"/>
              </a:ext>
            </a:extLst>
          </p:cNvPr>
          <p:cNvSpPr txBox="1"/>
          <p:nvPr/>
        </p:nvSpPr>
        <p:spPr>
          <a:xfrm>
            <a:off x="3599891" y="5197064"/>
            <a:ext cx="2556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HUSK 20 - 20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A13000EC-642B-41B6-97E8-40D988FF93F1}"/>
              </a:ext>
            </a:extLst>
          </p:cNvPr>
          <p:cNvSpPr txBox="1"/>
          <p:nvPr/>
        </p:nvSpPr>
        <p:spPr>
          <a:xfrm>
            <a:off x="3762451" y="5354052"/>
            <a:ext cx="37084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PAMATUJTE SI 20 - 20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5409653"/>
      </p:ext>
    </p:extLst>
  </p:cSld>
  <p:clrMapOvr>
    <a:masterClrMapping/>
  </p:clrMapOvr>
</p:sld>
</file>

<file path=ppt/theme/theme1.xml><?xml version="1.0" encoding="utf-8"?>
<a:theme xmlns:a="http://schemas.openxmlformats.org/drawingml/2006/main" name="Norsk brannvernforening_4.3 PPT_MAL_04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Norsk brannvernforening_4.3 PPT_MAL_0412</Template>
  <TotalTime>400</TotalTime>
  <Words>388</Words>
  <Application>Microsoft Office PowerPoint</Application>
  <PresentationFormat>On-screen Show (4:3)</PresentationFormat>
  <Paragraphs>39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Bradley Hand ITC</vt:lpstr>
      <vt:lpstr>Arial</vt:lpstr>
      <vt:lpstr>Norsk brannvernforening_4.3 PPT_MAL_0412</vt:lpstr>
      <vt:lpstr>PowerPoint Presentation</vt:lpstr>
      <vt:lpstr>Декхар долу К1уьран детектораш</vt:lpstr>
      <vt:lpstr>Декхар долу ц1е йойу г1ирс</vt:lpstr>
      <vt:lpstr>Ц1Е ЯЛАРАХ ЛАРВАЛАР 1</vt:lpstr>
      <vt:lpstr>Ц1Е ЯЛАРАХ ЛАРВАЛАР 2</vt:lpstr>
      <vt:lpstr>Ц1е ялахь х1ун дан деза?</vt:lpstr>
      <vt:lpstr>PŘEDCHÁZENÍ ZRANĚNÍM V DŮSLEDKU POPÁLENÍ U DĚTÍ</vt:lpstr>
      <vt:lpstr>PŘEDCHÁZENÍ ZRANĚNÍM V DŮSLEDKU POPÁLENÍ U DĚTÍ</vt:lpstr>
      <vt:lpstr>V případě, že se dítě opaří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Renate Dahlstrøm</dc:creator>
  <cp:lastModifiedBy>William Ransby</cp:lastModifiedBy>
  <cp:revision>58</cp:revision>
  <cp:lastPrinted>2013-11-15T14:49:12Z</cp:lastPrinted>
  <dcterms:created xsi:type="dcterms:W3CDTF">2016-12-13T07:42:50Z</dcterms:created>
  <dcterms:modified xsi:type="dcterms:W3CDTF">2019-11-06T09:18:37Z</dcterms:modified>
</cp:coreProperties>
</file>